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344" r:id="rId2"/>
    <p:sldId id="336" r:id="rId3"/>
    <p:sldId id="357" r:id="rId4"/>
    <p:sldId id="327" r:id="rId5"/>
    <p:sldId id="356" r:id="rId6"/>
    <p:sldId id="353" r:id="rId7"/>
    <p:sldId id="256" r:id="rId8"/>
    <p:sldId id="329" r:id="rId9"/>
    <p:sldId id="370" r:id="rId10"/>
    <p:sldId id="372" r:id="rId11"/>
    <p:sldId id="382" r:id="rId12"/>
    <p:sldId id="381" r:id="rId13"/>
    <p:sldId id="347" r:id="rId14"/>
    <p:sldId id="348" r:id="rId15"/>
    <p:sldId id="392" r:id="rId16"/>
    <p:sldId id="375" r:id="rId17"/>
    <p:sldId id="346" r:id="rId18"/>
    <p:sldId id="349" r:id="rId19"/>
    <p:sldId id="345" r:id="rId20"/>
    <p:sldId id="391" r:id="rId21"/>
    <p:sldId id="351" r:id="rId22"/>
    <p:sldId id="385" r:id="rId23"/>
    <p:sldId id="350" r:id="rId24"/>
    <p:sldId id="358" r:id="rId25"/>
    <p:sldId id="368" r:id="rId26"/>
    <p:sldId id="389" r:id="rId27"/>
    <p:sldId id="379" r:id="rId28"/>
    <p:sldId id="393" r:id="rId29"/>
    <p:sldId id="359" r:id="rId30"/>
    <p:sldId id="387" r:id="rId31"/>
    <p:sldId id="373" r:id="rId32"/>
    <p:sldId id="390" r:id="rId33"/>
    <p:sldId id="367" r:id="rId34"/>
    <p:sldId id="388" r:id="rId35"/>
    <p:sldId id="369" r:id="rId36"/>
    <p:sldId id="383" r:id="rId37"/>
    <p:sldId id="374" r:id="rId38"/>
    <p:sldId id="377" r:id="rId39"/>
    <p:sldId id="378" r:id="rId40"/>
    <p:sldId id="352" r:id="rId41"/>
    <p:sldId id="384" r:id="rId42"/>
    <p:sldId id="376" r:id="rId43"/>
    <p:sldId id="361" r:id="rId44"/>
    <p:sldId id="354" r:id="rId45"/>
    <p:sldId id="343" r:id="rId46"/>
    <p:sldId id="363" r:id="rId47"/>
    <p:sldId id="268" r:id="rId48"/>
    <p:sldId id="330" r:id="rId49"/>
    <p:sldId id="328" r:id="rId50"/>
    <p:sldId id="258" r:id="rId51"/>
    <p:sldId id="332" r:id="rId52"/>
    <p:sldId id="333" r:id="rId53"/>
    <p:sldId id="334" r:id="rId54"/>
    <p:sldId id="335" r:id="rId55"/>
    <p:sldId id="339" r:id="rId56"/>
    <p:sldId id="340" r:id="rId57"/>
    <p:sldId id="341" r:id="rId58"/>
    <p:sldId id="337" r:id="rId59"/>
    <p:sldId id="338" r:id="rId60"/>
    <p:sldId id="364" r:id="rId61"/>
    <p:sldId id="365" r:id="rId62"/>
    <p:sldId id="342" r:id="rId63"/>
    <p:sldId id="274" r:id="rId64"/>
    <p:sldId id="366" r:id="rId65"/>
    <p:sldId id="271" r:id="rId66"/>
    <p:sldId id="326" r:id="rId67"/>
    <p:sldId id="285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озділ без заголовка" id="{6561E469-7063-4DCC-9585-2F1B567705A4}">
          <p14:sldIdLst>
            <p14:sldId id="344"/>
            <p14:sldId id="336"/>
            <p14:sldId id="357"/>
            <p14:sldId id="327"/>
            <p14:sldId id="356"/>
            <p14:sldId id="353"/>
            <p14:sldId id="256"/>
            <p14:sldId id="329"/>
            <p14:sldId id="370"/>
            <p14:sldId id="372"/>
            <p14:sldId id="382"/>
            <p14:sldId id="381"/>
            <p14:sldId id="347"/>
            <p14:sldId id="348"/>
            <p14:sldId id="392"/>
            <p14:sldId id="375"/>
            <p14:sldId id="346"/>
            <p14:sldId id="349"/>
            <p14:sldId id="345"/>
            <p14:sldId id="391"/>
            <p14:sldId id="351"/>
            <p14:sldId id="385"/>
            <p14:sldId id="350"/>
            <p14:sldId id="358"/>
            <p14:sldId id="368"/>
            <p14:sldId id="389"/>
            <p14:sldId id="379"/>
            <p14:sldId id="393"/>
            <p14:sldId id="359"/>
            <p14:sldId id="387"/>
            <p14:sldId id="373"/>
            <p14:sldId id="390"/>
            <p14:sldId id="367"/>
            <p14:sldId id="388"/>
            <p14:sldId id="369"/>
            <p14:sldId id="383"/>
            <p14:sldId id="374"/>
            <p14:sldId id="377"/>
            <p14:sldId id="378"/>
            <p14:sldId id="352"/>
            <p14:sldId id="384"/>
            <p14:sldId id="376"/>
            <p14:sldId id="361"/>
            <p14:sldId id="354"/>
            <p14:sldId id="343"/>
            <p14:sldId id="363"/>
            <p14:sldId id="268"/>
            <p14:sldId id="330"/>
            <p14:sldId id="328"/>
            <p14:sldId id="258"/>
            <p14:sldId id="332"/>
            <p14:sldId id="333"/>
            <p14:sldId id="334"/>
            <p14:sldId id="335"/>
            <p14:sldId id="339"/>
            <p14:sldId id="340"/>
            <p14:sldId id="341"/>
            <p14:sldId id="337"/>
            <p14:sldId id="338"/>
            <p14:sldId id="364"/>
            <p14:sldId id="365"/>
            <p14:sldId id="342"/>
            <p14:sldId id="274"/>
            <p14:sldId id="366"/>
            <p14:sldId id="271"/>
            <p14:sldId id="326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205E95-EE2E-44D1-84A6-73A78F3E729D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967DC57-BD63-4F91-BACC-0CA0EA22A0BB}">
      <dgm:prSet/>
      <dgm:spPr/>
      <dgm:t>
        <a:bodyPr/>
        <a:lstStyle/>
        <a:p>
          <a:r>
            <a:rPr lang="ru-RU"/>
            <a:t>Высокий КЗ</a:t>
          </a:r>
          <a:endParaRPr lang="en-US"/>
        </a:p>
      </dgm:t>
    </dgm:pt>
    <dgm:pt modelId="{09DF16EE-C32D-4226-B5B5-A34F805A3C4A}" type="parTrans" cxnId="{82FC77F5-576F-4FE4-9430-FEE673AFAB5B}">
      <dgm:prSet/>
      <dgm:spPr/>
      <dgm:t>
        <a:bodyPr/>
        <a:lstStyle/>
        <a:p>
          <a:endParaRPr lang="en-US"/>
        </a:p>
      </dgm:t>
    </dgm:pt>
    <dgm:pt modelId="{B1A772CC-7B1A-454F-BBD0-3EE54A9C9D84}" type="sibTrans" cxnId="{82FC77F5-576F-4FE4-9430-FEE673AFAB5B}">
      <dgm:prSet/>
      <dgm:spPr/>
      <dgm:t>
        <a:bodyPr/>
        <a:lstStyle/>
        <a:p>
          <a:endParaRPr lang="en-US"/>
        </a:p>
      </dgm:t>
    </dgm:pt>
    <dgm:pt modelId="{97FAC526-9F0B-4103-9594-28E5D04CDEFA}">
      <dgm:prSet/>
      <dgm:spPr/>
      <dgm:t>
        <a:bodyPr/>
        <a:lstStyle/>
        <a:p>
          <a:r>
            <a:rPr lang="ru-RU"/>
            <a:t>Большое количество хитов</a:t>
          </a:r>
          <a:endParaRPr lang="en-US"/>
        </a:p>
      </dgm:t>
    </dgm:pt>
    <dgm:pt modelId="{4DE0F1D4-FF72-463A-B8F5-1CBA6C3EF6C9}" type="parTrans" cxnId="{DCD1654C-E219-46B4-885E-E2819673A04A}">
      <dgm:prSet/>
      <dgm:spPr/>
      <dgm:t>
        <a:bodyPr/>
        <a:lstStyle/>
        <a:p>
          <a:endParaRPr lang="en-US"/>
        </a:p>
      </dgm:t>
    </dgm:pt>
    <dgm:pt modelId="{4CBCA2D4-AF3F-4564-AC48-7036090E71A2}" type="sibTrans" cxnId="{DCD1654C-E219-46B4-885E-E2819673A04A}">
      <dgm:prSet/>
      <dgm:spPr/>
      <dgm:t>
        <a:bodyPr/>
        <a:lstStyle/>
        <a:p>
          <a:endParaRPr lang="en-US"/>
        </a:p>
      </dgm:t>
    </dgm:pt>
    <dgm:pt modelId="{05C06F1E-9318-4E2A-B5E1-816AE15B01B2}">
      <dgm:prSet/>
      <dgm:spPr/>
      <dgm:t>
        <a:bodyPr/>
        <a:lstStyle/>
        <a:p>
          <a:r>
            <a:rPr lang="ru-RU"/>
            <a:t>Наличие врожденных защитных свойств</a:t>
          </a:r>
          <a:endParaRPr lang="en-US"/>
        </a:p>
      </dgm:t>
    </dgm:pt>
    <dgm:pt modelId="{D5C1A74E-5DFF-45DD-98AA-DEB4BCCF44CE}" type="parTrans" cxnId="{43E14EAD-4485-4D3A-96F5-563FDD86CFAB}">
      <dgm:prSet/>
      <dgm:spPr/>
      <dgm:t>
        <a:bodyPr/>
        <a:lstStyle/>
        <a:p>
          <a:endParaRPr lang="en-US"/>
        </a:p>
      </dgm:t>
    </dgm:pt>
    <dgm:pt modelId="{869A96EC-ED61-425D-A958-FB0C5D7FFA9F}" type="sibTrans" cxnId="{43E14EAD-4485-4D3A-96F5-563FDD86CFAB}">
      <dgm:prSet/>
      <dgm:spPr/>
      <dgm:t>
        <a:bodyPr/>
        <a:lstStyle/>
        <a:p>
          <a:endParaRPr lang="en-US"/>
        </a:p>
      </dgm:t>
    </dgm:pt>
    <dgm:pt modelId="{E2587BC4-7D58-4BCA-B5B1-487B2BCEB710}">
      <dgm:prSet/>
      <dgm:spPr/>
      <dgm:t>
        <a:bodyPr/>
        <a:lstStyle/>
        <a:p>
          <a:r>
            <a:rPr lang="ru-RU"/>
            <a:t>Невидимость как утилитарное и тактически обогащающая особенность</a:t>
          </a:r>
          <a:endParaRPr lang="en-US"/>
        </a:p>
      </dgm:t>
    </dgm:pt>
    <dgm:pt modelId="{3485F2A8-C041-4F6E-9FBA-A2BC437E48C6}" type="parTrans" cxnId="{6FEAE66C-D44B-45AC-9C4F-45EB9C20509C}">
      <dgm:prSet/>
      <dgm:spPr/>
      <dgm:t>
        <a:bodyPr/>
        <a:lstStyle/>
        <a:p>
          <a:endParaRPr lang="en-US"/>
        </a:p>
      </dgm:t>
    </dgm:pt>
    <dgm:pt modelId="{F754D17B-7EDF-4E9D-AB37-0A60D139323A}" type="sibTrans" cxnId="{6FEAE66C-D44B-45AC-9C4F-45EB9C20509C}">
      <dgm:prSet/>
      <dgm:spPr/>
      <dgm:t>
        <a:bodyPr/>
        <a:lstStyle/>
        <a:p>
          <a:endParaRPr lang="en-US"/>
        </a:p>
      </dgm:t>
    </dgm:pt>
    <dgm:pt modelId="{D813F128-023C-4911-BACC-F23608FE134E}">
      <dgm:prSet/>
      <dgm:spPr/>
      <dgm:t>
        <a:bodyPr/>
        <a:lstStyle/>
        <a:p>
          <a:r>
            <a:rPr lang="ru-RU"/>
            <a:t>Увеличение как вариативный бонус к урону</a:t>
          </a:r>
          <a:endParaRPr lang="en-US"/>
        </a:p>
      </dgm:t>
    </dgm:pt>
    <dgm:pt modelId="{7432B751-6B94-41B4-A4A9-5A6A7CC16DF5}" type="parTrans" cxnId="{5E1C8418-3043-4969-9D44-01253DD1D409}">
      <dgm:prSet/>
      <dgm:spPr/>
      <dgm:t>
        <a:bodyPr/>
        <a:lstStyle/>
        <a:p>
          <a:endParaRPr lang="en-US"/>
        </a:p>
      </dgm:t>
    </dgm:pt>
    <dgm:pt modelId="{9FED0A35-B6E3-42F8-AAAF-C707CFD5995C}" type="sibTrans" cxnId="{5E1C8418-3043-4969-9D44-01253DD1D409}">
      <dgm:prSet/>
      <dgm:spPr/>
      <dgm:t>
        <a:bodyPr/>
        <a:lstStyle/>
        <a:p>
          <a:endParaRPr lang="en-US"/>
        </a:p>
      </dgm:t>
    </dgm:pt>
    <dgm:pt modelId="{0C34A82A-7E6F-4730-8B68-7AE5DC31BE01}">
      <dgm:prSet/>
      <dgm:spPr/>
      <dgm:t>
        <a:bodyPr/>
        <a:lstStyle/>
        <a:p>
          <a:r>
            <a:rPr lang="ru-RU"/>
            <a:t>Большой радиус темного зрения</a:t>
          </a:r>
          <a:endParaRPr lang="en-US"/>
        </a:p>
      </dgm:t>
    </dgm:pt>
    <dgm:pt modelId="{9A16DC9C-A284-4F75-8197-184D15FDB6E8}" type="parTrans" cxnId="{F092DD80-787C-4126-AF63-4D2BFE58A169}">
      <dgm:prSet/>
      <dgm:spPr/>
      <dgm:t>
        <a:bodyPr/>
        <a:lstStyle/>
        <a:p>
          <a:endParaRPr lang="en-US"/>
        </a:p>
      </dgm:t>
    </dgm:pt>
    <dgm:pt modelId="{90CCD340-B9DA-42E7-B899-9A0A165DBFAE}" type="sibTrans" cxnId="{F092DD80-787C-4126-AF63-4D2BFE58A169}">
      <dgm:prSet/>
      <dgm:spPr/>
      <dgm:t>
        <a:bodyPr/>
        <a:lstStyle/>
        <a:p>
          <a:endParaRPr lang="en-US"/>
        </a:p>
      </dgm:t>
    </dgm:pt>
    <dgm:pt modelId="{1C017603-987F-44F1-BA46-F6B63F71EA00}" type="pres">
      <dgm:prSet presAssocID="{A9205E95-EE2E-44D1-84A6-73A78F3E729D}" presName="vert0" presStyleCnt="0">
        <dgm:presLayoutVars>
          <dgm:dir/>
          <dgm:animOne val="branch"/>
          <dgm:animLvl val="lvl"/>
        </dgm:presLayoutVars>
      </dgm:prSet>
      <dgm:spPr/>
    </dgm:pt>
    <dgm:pt modelId="{E3D163BD-23FB-4BF9-A383-A2D7BC5726CF}" type="pres">
      <dgm:prSet presAssocID="{A967DC57-BD63-4F91-BACC-0CA0EA22A0BB}" presName="thickLine" presStyleLbl="alignNode1" presStyleIdx="0" presStyleCnt="6"/>
      <dgm:spPr/>
    </dgm:pt>
    <dgm:pt modelId="{8B55CC68-3230-4EF5-9B6E-EFE8AEC8F53D}" type="pres">
      <dgm:prSet presAssocID="{A967DC57-BD63-4F91-BACC-0CA0EA22A0BB}" presName="horz1" presStyleCnt="0"/>
      <dgm:spPr/>
    </dgm:pt>
    <dgm:pt modelId="{F8E32FE1-2E57-4F74-84A3-517B13901C5A}" type="pres">
      <dgm:prSet presAssocID="{A967DC57-BD63-4F91-BACC-0CA0EA22A0BB}" presName="tx1" presStyleLbl="revTx" presStyleIdx="0" presStyleCnt="6"/>
      <dgm:spPr/>
    </dgm:pt>
    <dgm:pt modelId="{A7AF5BEB-5B5C-4A2A-8E52-1572CECC0BF9}" type="pres">
      <dgm:prSet presAssocID="{A967DC57-BD63-4F91-BACC-0CA0EA22A0BB}" presName="vert1" presStyleCnt="0"/>
      <dgm:spPr/>
    </dgm:pt>
    <dgm:pt modelId="{E41A9AB7-FDCB-46B1-985F-EC14F1519EFC}" type="pres">
      <dgm:prSet presAssocID="{97FAC526-9F0B-4103-9594-28E5D04CDEFA}" presName="thickLine" presStyleLbl="alignNode1" presStyleIdx="1" presStyleCnt="6"/>
      <dgm:spPr/>
    </dgm:pt>
    <dgm:pt modelId="{9B5E04BA-4321-4013-8C7B-2FB85377AF9A}" type="pres">
      <dgm:prSet presAssocID="{97FAC526-9F0B-4103-9594-28E5D04CDEFA}" presName="horz1" presStyleCnt="0"/>
      <dgm:spPr/>
    </dgm:pt>
    <dgm:pt modelId="{80CA3099-7F89-4CA7-8329-12320ABBAE88}" type="pres">
      <dgm:prSet presAssocID="{97FAC526-9F0B-4103-9594-28E5D04CDEFA}" presName="tx1" presStyleLbl="revTx" presStyleIdx="1" presStyleCnt="6"/>
      <dgm:spPr/>
    </dgm:pt>
    <dgm:pt modelId="{0B6AF643-8E6D-4754-A2BE-35F837C1CC85}" type="pres">
      <dgm:prSet presAssocID="{97FAC526-9F0B-4103-9594-28E5D04CDEFA}" presName="vert1" presStyleCnt="0"/>
      <dgm:spPr/>
    </dgm:pt>
    <dgm:pt modelId="{12C4A328-4A8D-44B6-A3F6-E2D0819BA183}" type="pres">
      <dgm:prSet presAssocID="{05C06F1E-9318-4E2A-B5E1-816AE15B01B2}" presName="thickLine" presStyleLbl="alignNode1" presStyleIdx="2" presStyleCnt="6"/>
      <dgm:spPr/>
    </dgm:pt>
    <dgm:pt modelId="{24754E84-3AFD-4B4F-ADF8-79720A45EAF2}" type="pres">
      <dgm:prSet presAssocID="{05C06F1E-9318-4E2A-B5E1-816AE15B01B2}" presName="horz1" presStyleCnt="0"/>
      <dgm:spPr/>
    </dgm:pt>
    <dgm:pt modelId="{DAE3D1F4-DCBE-44CF-BA5A-67053D0DB941}" type="pres">
      <dgm:prSet presAssocID="{05C06F1E-9318-4E2A-B5E1-816AE15B01B2}" presName="tx1" presStyleLbl="revTx" presStyleIdx="2" presStyleCnt="6"/>
      <dgm:spPr/>
    </dgm:pt>
    <dgm:pt modelId="{CF334819-1D99-4B65-A105-A9720CF94BBE}" type="pres">
      <dgm:prSet presAssocID="{05C06F1E-9318-4E2A-B5E1-816AE15B01B2}" presName="vert1" presStyleCnt="0"/>
      <dgm:spPr/>
    </dgm:pt>
    <dgm:pt modelId="{CB291275-F601-4CE0-A0A3-623ED159118F}" type="pres">
      <dgm:prSet presAssocID="{E2587BC4-7D58-4BCA-B5B1-487B2BCEB710}" presName="thickLine" presStyleLbl="alignNode1" presStyleIdx="3" presStyleCnt="6"/>
      <dgm:spPr/>
    </dgm:pt>
    <dgm:pt modelId="{AB3DA4AB-5D85-44F1-8BC7-A22D0ABE5507}" type="pres">
      <dgm:prSet presAssocID="{E2587BC4-7D58-4BCA-B5B1-487B2BCEB710}" presName="horz1" presStyleCnt="0"/>
      <dgm:spPr/>
    </dgm:pt>
    <dgm:pt modelId="{7F8DC0C2-FFAF-43D0-A958-5540422E9C09}" type="pres">
      <dgm:prSet presAssocID="{E2587BC4-7D58-4BCA-B5B1-487B2BCEB710}" presName="tx1" presStyleLbl="revTx" presStyleIdx="3" presStyleCnt="6"/>
      <dgm:spPr/>
    </dgm:pt>
    <dgm:pt modelId="{DFD86537-8F0F-4E9A-BFE1-8E60814E46A3}" type="pres">
      <dgm:prSet presAssocID="{E2587BC4-7D58-4BCA-B5B1-487B2BCEB710}" presName="vert1" presStyleCnt="0"/>
      <dgm:spPr/>
    </dgm:pt>
    <dgm:pt modelId="{B1F2DDCA-B599-4C8B-BCE7-30141963F33E}" type="pres">
      <dgm:prSet presAssocID="{D813F128-023C-4911-BACC-F23608FE134E}" presName="thickLine" presStyleLbl="alignNode1" presStyleIdx="4" presStyleCnt="6"/>
      <dgm:spPr/>
    </dgm:pt>
    <dgm:pt modelId="{6675C862-43E8-40D5-A8EC-16F8B0515D22}" type="pres">
      <dgm:prSet presAssocID="{D813F128-023C-4911-BACC-F23608FE134E}" presName="horz1" presStyleCnt="0"/>
      <dgm:spPr/>
    </dgm:pt>
    <dgm:pt modelId="{33EBC6CE-9AF4-478F-ACD7-A796E98AF547}" type="pres">
      <dgm:prSet presAssocID="{D813F128-023C-4911-BACC-F23608FE134E}" presName="tx1" presStyleLbl="revTx" presStyleIdx="4" presStyleCnt="6"/>
      <dgm:spPr/>
    </dgm:pt>
    <dgm:pt modelId="{34E043F3-EFBD-4915-9B5A-7AE82330BF3D}" type="pres">
      <dgm:prSet presAssocID="{D813F128-023C-4911-BACC-F23608FE134E}" presName="vert1" presStyleCnt="0"/>
      <dgm:spPr/>
    </dgm:pt>
    <dgm:pt modelId="{F8E4900E-FD18-4EDA-97CF-9A7AE01F67D5}" type="pres">
      <dgm:prSet presAssocID="{0C34A82A-7E6F-4730-8B68-7AE5DC31BE01}" presName="thickLine" presStyleLbl="alignNode1" presStyleIdx="5" presStyleCnt="6"/>
      <dgm:spPr/>
    </dgm:pt>
    <dgm:pt modelId="{B1C86F5A-EBEC-45D9-B400-D85AA771CDC5}" type="pres">
      <dgm:prSet presAssocID="{0C34A82A-7E6F-4730-8B68-7AE5DC31BE01}" presName="horz1" presStyleCnt="0"/>
      <dgm:spPr/>
    </dgm:pt>
    <dgm:pt modelId="{4CF3EEA4-C44E-43C3-9000-C3759600BA25}" type="pres">
      <dgm:prSet presAssocID="{0C34A82A-7E6F-4730-8B68-7AE5DC31BE01}" presName="tx1" presStyleLbl="revTx" presStyleIdx="5" presStyleCnt="6"/>
      <dgm:spPr/>
    </dgm:pt>
    <dgm:pt modelId="{60185B70-4BDB-4137-B7EA-B281A4075DC3}" type="pres">
      <dgm:prSet presAssocID="{0C34A82A-7E6F-4730-8B68-7AE5DC31BE01}" presName="vert1" presStyleCnt="0"/>
      <dgm:spPr/>
    </dgm:pt>
  </dgm:ptLst>
  <dgm:cxnLst>
    <dgm:cxn modelId="{5E1C8418-3043-4969-9D44-01253DD1D409}" srcId="{A9205E95-EE2E-44D1-84A6-73A78F3E729D}" destId="{D813F128-023C-4911-BACC-F23608FE134E}" srcOrd="4" destOrd="0" parTransId="{7432B751-6B94-41B4-A4A9-5A6A7CC16DF5}" sibTransId="{9FED0A35-B6E3-42F8-AAAF-C707CFD5995C}"/>
    <dgm:cxn modelId="{932F262F-17AA-4CB7-8642-9CC8D077B026}" type="presOf" srcId="{05C06F1E-9318-4E2A-B5E1-816AE15B01B2}" destId="{DAE3D1F4-DCBE-44CF-BA5A-67053D0DB941}" srcOrd="0" destOrd="0" presId="urn:microsoft.com/office/officeart/2008/layout/LinedList"/>
    <dgm:cxn modelId="{2E720062-662A-4FFA-83E6-8BB0E43E1852}" type="presOf" srcId="{A967DC57-BD63-4F91-BACC-0CA0EA22A0BB}" destId="{F8E32FE1-2E57-4F74-84A3-517B13901C5A}" srcOrd="0" destOrd="0" presId="urn:microsoft.com/office/officeart/2008/layout/LinedList"/>
    <dgm:cxn modelId="{02516A67-D36F-4ACB-B85D-4FC6E1A1F16F}" type="presOf" srcId="{0C34A82A-7E6F-4730-8B68-7AE5DC31BE01}" destId="{4CF3EEA4-C44E-43C3-9000-C3759600BA25}" srcOrd="0" destOrd="0" presId="urn:microsoft.com/office/officeart/2008/layout/LinedList"/>
    <dgm:cxn modelId="{8F6CCD6A-8374-47A1-8D17-6696B2B5BEE7}" type="presOf" srcId="{E2587BC4-7D58-4BCA-B5B1-487B2BCEB710}" destId="{7F8DC0C2-FFAF-43D0-A958-5540422E9C09}" srcOrd="0" destOrd="0" presId="urn:microsoft.com/office/officeart/2008/layout/LinedList"/>
    <dgm:cxn modelId="{DCD1654C-E219-46B4-885E-E2819673A04A}" srcId="{A9205E95-EE2E-44D1-84A6-73A78F3E729D}" destId="{97FAC526-9F0B-4103-9594-28E5D04CDEFA}" srcOrd="1" destOrd="0" parTransId="{4DE0F1D4-FF72-463A-B8F5-1CBA6C3EF6C9}" sibTransId="{4CBCA2D4-AF3F-4564-AC48-7036090E71A2}"/>
    <dgm:cxn modelId="{6FEAE66C-D44B-45AC-9C4F-45EB9C20509C}" srcId="{A9205E95-EE2E-44D1-84A6-73A78F3E729D}" destId="{E2587BC4-7D58-4BCA-B5B1-487B2BCEB710}" srcOrd="3" destOrd="0" parTransId="{3485F2A8-C041-4F6E-9FBA-A2BC437E48C6}" sibTransId="{F754D17B-7EDF-4E9D-AB37-0A60D139323A}"/>
    <dgm:cxn modelId="{F092DD80-787C-4126-AF63-4D2BFE58A169}" srcId="{A9205E95-EE2E-44D1-84A6-73A78F3E729D}" destId="{0C34A82A-7E6F-4730-8B68-7AE5DC31BE01}" srcOrd="5" destOrd="0" parTransId="{9A16DC9C-A284-4F75-8197-184D15FDB6E8}" sibTransId="{90CCD340-B9DA-42E7-B899-9A0A165DBFAE}"/>
    <dgm:cxn modelId="{F2054BAD-ACA0-49BF-B007-AA1866B02D2C}" type="presOf" srcId="{97FAC526-9F0B-4103-9594-28E5D04CDEFA}" destId="{80CA3099-7F89-4CA7-8329-12320ABBAE88}" srcOrd="0" destOrd="0" presId="urn:microsoft.com/office/officeart/2008/layout/LinedList"/>
    <dgm:cxn modelId="{43E14EAD-4485-4D3A-96F5-563FDD86CFAB}" srcId="{A9205E95-EE2E-44D1-84A6-73A78F3E729D}" destId="{05C06F1E-9318-4E2A-B5E1-816AE15B01B2}" srcOrd="2" destOrd="0" parTransId="{D5C1A74E-5DFF-45DD-98AA-DEB4BCCF44CE}" sibTransId="{869A96EC-ED61-425D-A958-FB0C5D7FFA9F}"/>
    <dgm:cxn modelId="{53B609CB-96F3-46E0-A6B5-35C8A2660E00}" type="presOf" srcId="{A9205E95-EE2E-44D1-84A6-73A78F3E729D}" destId="{1C017603-987F-44F1-BA46-F6B63F71EA00}" srcOrd="0" destOrd="0" presId="urn:microsoft.com/office/officeart/2008/layout/LinedList"/>
    <dgm:cxn modelId="{82FC77F5-576F-4FE4-9430-FEE673AFAB5B}" srcId="{A9205E95-EE2E-44D1-84A6-73A78F3E729D}" destId="{A967DC57-BD63-4F91-BACC-0CA0EA22A0BB}" srcOrd="0" destOrd="0" parTransId="{09DF16EE-C32D-4226-B5B5-A34F805A3C4A}" sibTransId="{B1A772CC-7B1A-454F-BBD0-3EE54A9C9D84}"/>
    <dgm:cxn modelId="{76AFEAF8-B8DA-4518-ADE2-7717FBB6A524}" type="presOf" srcId="{D813F128-023C-4911-BACC-F23608FE134E}" destId="{33EBC6CE-9AF4-478F-ACD7-A796E98AF547}" srcOrd="0" destOrd="0" presId="urn:microsoft.com/office/officeart/2008/layout/LinedList"/>
    <dgm:cxn modelId="{B0A9E4ED-C942-43E0-9139-C1FAA7791AB2}" type="presParOf" srcId="{1C017603-987F-44F1-BA46-F6B63F71EA00}" destId="{E3D163BD-23FB-4BF9-A383-A2D7BC5726CF}" srcOrd="0" destOrd="0" presId="urn:microsoft.com/office/officeart/2008/layout/LinedList"/>
    <dgm:cxn modelId="{39214DC3-3D98-4F76-AFD5-2F57A1678E97}" type="presParOf" srcId="{1C017603-987F-44F1-BA46-F6B63F71EA00}" destId="{8B55CC68-3230-4EF5-9B6E-EFE8AEC8F53D}" srcOrd="1" destOrd="0" presId="urn:microsoft.com/office/officeart/2008/layout/LinedList"/>
    <dgm:cxn modelId="{6369A154-9983-4A04-BD27-7BF7B881ED50}" type="presParOf" srcId="{8B55CC68-3230-4EF5-9B6E-EFE8AEC8F53D}" destId="{F8E32FE1-2E57-4F74-84A3-517B13901C5A}" srcOrd="0" destOrd="0" presId="urn:microsoft.com/office/officeart/2008/layout/LinedList"/>
    <dgm:cxn modelId="{9D76D109-1143-45E7-AF41-B3A9EB08483B}" type="presParOf" srcId="{8B55CC68-3230-4EF5-9B6E-EFE8AEC8F53D}" destId="{A7AF5BEB-5B5C-4A2A-8E52-1572CECC0BF9}" srcOrd="1" destOrd="0" presId="urn:microsoft.com/office/officeart/2008/layout/LinedList"/>
    <dgm:cxn modelId="{2DD7A1A0-A785-4D6F-8373-9100431C3CD5}" type="presParOf" srcId="{1C017603-987F-44F1-BA46-F6B63F71EA00}" destId="{E41A9AB7-FDCB-46B1-985F-EC14F1519EFC}" srcOrd="2" destOrd="0" presId="urn:microsoft.com/office/officeart/2008/layout/LinedList"/>
    <dgm:cxn modelId="{98DF88E1-E25B-49AE-85C4-D6FBB2016117}" type="presParOf" srcId="{1C017603-987F-44F1-BA46-F6B63F71EA00}" destId="{9B5E04BA-4321-4013-8C7B-2FB85377AF9A}" srcOrd="3" destOrd="0" presId="urn:microsoft.com/office/officeart/2008/layout/LinedList"/>
    <dgm:cxn modelId="{180BAC2D-5CF9-4918-9182-984F9E0976DE}" type="presParOf" srcId="{9B5E04BA-4321-4013-8C7B-2FB85377AF9A}" destId="{80CA3099-7F89-4CA7-8329-12320ABBAE88}" srcOrd="0" destOrd="0" presId="urn:microsoft.com/office/officeart/2008/layout/LinedList"/>
    <dgm:cxn modelId="{FDB0F0FB-2200-4BF4-9F9F-77423D1AA631}" type="presParOf" srcId="{9B5E04BA-4321-4013-8C7B-2FB85377AF9A}" destId="{0B6AF643-8E6D-4754-A2BE-35F837C1CC85}" srcOrd="1" destOrd="0" presId="urn:microsoft.com/office/officeart/2008/layout/LinedList"/>
    <dgm:cxn modelId="{D1540D34-A55B-4091-8F83-864E4E2E5205}" type="presParOf" srcId="{1C017603-987F-44F1-BA46-F6B63F71EA00}" destId="{12C4A328-4A8D-44B6-A3F6-E2D0819BA183}" srcOrd="4" destOrd="0" presId="urn:microsoft.com/office/officeart/2008/layout/LinedList"/>
    <dgm:cxn modelId="{F64A5FE2-620D-4EC8-815C-DC7641AC3C1F}" type="presParOf" srcId="{1C017603-987F-44F1-BA46-F6B63F71EA00}" destId="{24754E84-3AFD-4B4F-ADF8-79720A45EAF2}" srcOrd="5" destOrd="0" presId="urn:microsoft.com/office/officeart/2008/layout/LinedList"/>
    <dgm:cxn modelId="{D8EA2DD3-1D24-4B86-A0C2-B971095E5F5D}" type="presParOf" srcId="{24754E84-3AFD-4B4F-ADF8-79720A45EAF2}" destId="{DAE3D1F4-DCBE-44CF-BA5A-67053D0DB941}" srcOrd="0" destOrd="0" presId="urn:microsoft.com/office/officeart/2008/layout/LinedList"/>
    <dgm:cxn modelId="{4962C34A-29A4-4D5D-937F-AA4138B98FDC}" type="presParOf" srcId="{24754E84-3AFD-4B4F-ADF8-79720A45EAF2}" destId="{CF334819-1D99-4B65-A105-A9720CF94BBE}" srcOrd="1" destOrd="0" presId="urn:microsoft.com/office/officeart/2008/layout/LinedList"/>
    <dgm:cxn modelId="{9923113C-DF9E-424E-AF44-1CD2409A8DC1}" type="presParOf" srcId="{1C017603-987F-44F1-BA46-F6B63F71EA00}" destId="{CB291275-F601-4CE0-A0A3-623ED159118F}" srcOrd="6" destOrd="0" presId="urn:microsoft.com/office/officeart/2008/layout/LinedList"/>
    <dgm:cxn modelId="{785AAC2E-668C-4589-84C3-81192CF8FCC5}" type="presParOf" srcId="{1C017603-987F-44F1-BA46-F6B63F71EA00}" destId="{AB3DA4AB-5D85-44F1-8BC7-A22D0ABE5507}" srcOrd="7" destOrd="0" presId="urn:microsoft.com/office/officeart/2008/layout/LinedList"/>
    <dgm:cxn modelId="{071D4F35-EF89-4EDD-A79B-F78ED6182E29}" type="presParOf" srcId="{AB3DA4AB-5D85-44F1-8BC7-A22D0ABE5507}" destId="{7F8DC0C2-FFAF-43D0-A958-5540422E9C09}" srcOrd="0" destOrd="0" presId="urn:microsoft.com/office/officeart/2008/layout/LinedList"/>
    <dgm:cxn modelId="{6FBFD1FC-B9D8-4A64-A892-E5F4EE2F0379}" type="presParOf" srcId="{AB3DA4AB-5D85-44F1-8BC7-A22D0ABE5507}" destId="{DFD86537-8F0F-4E9A-BFE1-8E60814E46A3}" srcOrd="1" destOrd="0" presId="urn:microsoft.com/office/officeart/2008/layout/LinedList"/>
    <dgm:cxn modelId="{6742629D-82EF-494C-93A8-DE9E42F7DAC6}" type="presParOf" srcId="{1C017603-987F-44F1-BA46-F6B63F71EA00}" destId="{B1F2DDCA-B599-4C8B-BCE7-30141963F33E}" srcOrd="8" destOrd="0" presId="urn:microsoft.com/office/officeart/2008/layout/LinedList"/>
    <dgm:cxn modelId="{C532D169-F3E9-498B-9C92-D181A8F93883}" type="presParOf" srcId="{1C017603-987F-44F1-BA46-F6B63F71EA00}" destId="{6675C862-43E8-40D5-A8EC-16F8B0515D22}" srcOrd="9" destOrd="0" presId="urn:microsoft.com/office/officeart/2008/layout/LinedList"/>
    <dgm:cxn modelId="{7FD97F5F-B53A-453C-969C-EDC7B04D716A}" type="presParOf" srcId="{6675C862-43E8-40D5-A8EC-16F8B0515D22}" destId="{33EBC6CE-9AF4-478F-ACD7-A796E98AF547}" srcOrd="0" destOrd="0" presId="urn:microsoft.com/office/officeart/2008/layout/LinedList"/>
    <dgm:cxn modelId="{B262F2F6-8F90-4ECD-BA80-FFB6642BE4D4}" type="presParOf" srcId="{6675C862-43E8-40D5-A8EC-16F8B0515D22}" destId="{34E043F3-EFBD-4915-9B5A-7AE82330BF3D}" srcOrd="1" destOrd="0" presId="urn:microsoft.com/office/officeart/2008/layout/LinedList"/>
    <dgm:cxn modelId="{E2CB52FB-902D-4588-B6D8-7A70A1443B30}" type="presParOf" srcId="{1C017603-987F-44F1-BA46-F6B63F71EA00}" destId="{F8E4900E-FD18-4EDA-97CF-9A7AE01F67D5}" srcOrd="10" destOrd="0" presId="urn:microsoft.com/office/officeart/2008/layout/LinedList"/>
    <dgm:cxn modelId="{5122B7A7-28F5-47FF-BD47-9B8D68A35C1B}" type="presParOf" srcId="{1C017603-987F-44F1-BA46-F6B63F71EA00}" destId="{B1C86F5A-EBEC-45D9-B400-D85AA771CDC5}" srcOrd="11" destOrd="0" presId="urn:microsoft.com/office/officeart/2008/layout/LinedList"/>
    <dgm:cxn modelId="{438B43A1-F224-4E4E-A6DD-918BDF76687A}" type="presParOf" srcId="{B1C86F5A-EBEC-45D9-B400-D85AA771CDC5}" destId="{4CF3EEA4-C44E-43C3-9000-C3759600BA25}" srcOrd="0" destOrd="0" presId="urn:microsoft.com/office/officeart/2008/layout/LinedList"/>
    <dgm:cxn modelId="{D7D094F4-9648-4426-A4AA-2325536EE4D2}" type="presParOf" srcId="{B1C86F5A-EBEC-45D9-B400-D85AA771CDC5}" destId="{60185B70-4BDB-4137-B7EA-B281A4075DC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E1B4FB-EE0D-4668-955C-8E985A368587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730935F-29A6-4695-8A4E-24BEF0276DA0}">
      <dgm:prSet/>
      <dgm:spPr/>
      <dgm:t>
        <a:bodyPr/>
        <a:lstStyle/>
        <a:p>
          <a:r>
            <a:rPr lang="ru-RU"/>
            <a:t>Низкая скорость (25 фт, у некоторых 20 фт.)</a:t>
          </a:r>
          <a:endParaRPr lang="en-US"/>
        </a:p>
      </dgm:t>
    </dgm:pt>
    <dgm:pt modelId="{487A5AAF-F77C-4E72-86BE-48E8AA323AC1}" type="parTrans" cxnId="{98E07608-3CCA-4D1F-8609-C5CC304ED955}">
      <dgm:prSet/>
      <dgm:spPr/>
      <dgm:t>
        <a:bodyPr/>
        <a:lstStyle/>
        <a:p>
          <a:endParaRPr lang="en-US"/>
        </a:p>
      </dgm:t>
    </dgm:pt>
    <dgm:pt modelId="{5A780D26-BB63-4503-92E2-73EE75261F77}" type="sibTrans" cxnId="{98E07608-3CCA-4D1F-8609-C5CC304ED955}">
      <dgm:prSet/>
      <dgm:spPr/>
      <dgm:t>
        <a:bodyPr/>
        <a:lstStyle/>
        <a:p>
          <a:endParaRPr lang="en-US"/>
        </a:p>
      </dgm:t>
    </dgm:pt>
    <dgm:pt modelId="{A1740222-7559-40A1-B88D-9118BEF632FA}">
      <dgm:prSet/>
      <dgm:spPr/>
      <dgm:t>
        <a:bodyPr/>
        <a:lstStyle/>
        <a:p>
          <a:r>
            <a:rPr lang="ru-RU"/>
            <a:t>Практическое отсутствие дальнобойных атак</a:t>
          </a:r>
          <a:endParaRPr lang="en-US"/>
        </a:p>
      </dgm:t>
    </dgm:pt>
    <dgm:pt modelId="{10C2E2DB-8CA3-4927-AE2A-0B9744E65754}" type="parTrans" cxnId="{3467E6CC-F363-4A1C-8AC6-CDEDE0FCFF83}">
      <dgm:prSet/>
      <dgm:spPr/>
      <dgm:t>
        <a:bodyPr/>
        <a:lstStyle/>
        <a:p>
          <a:endParaRPr lang="en-US"/>
        </a:p>
      </dgm:t>
    </dgm:pt>
    <dgm:pt modelId="{89FD3DD8-9FF1-4126-B66A-D7DCEBF99158}" type="sibTrans" cxnId="{3467E6CC-F363-4A1C-8AC6-CDEDE0FCFF83}">
      <dgm:prSet/>
      <dgm:spPr/>
      <dgm:t>
        <a:bodyPr/>
        <a:lstStyle/>
        <a:p>
          <a:endParaRPr lang="en-US"/>
        </a:p>
      </dgm:t>
    </dgm:pt>
    <dgm:pt modelId="{02D61A3A-F83C-47BB-BD65-5F62533A5085}">
      <dgm:prSet/>
      <dgm:spPr/>
      <dgm:t>
        <a:bodyPr/>
        <a:lstStyle/>
        <a:p>
          <a:r>
            <a:rPr lang="ru-RU"/>
            <a:t>?Отсутствие заклинателей поддержки</a:t>
          </a:r>
          <a:endParaRPr lang="en-US"/>
        </a:p>
      </dgm:t>
    </dgm:pt>
    <dgm:pt modelId="{E8FB044A-3178-448C-9021-865C4AD81FE0}" type="parTrans" cxnId="{AC2D43B3-0792-4EA4-AB62-91A05D791A27}">
      <dgm:prSet/>
      <dgm:spPr/>
      <dgm:t>
        <a:bodyPr/>
        <a:lstStyle/>
        <a:p>
          <a:endParaRPr lang="en-US"/>
        </a:p>
      </dgm:t>
    </dgm:pt>
    <dgm:pt modelId="{8F8FC996-7576-455E-9CEC-682165723495}" type="sibTrans" cxnId="{AC2D43B3-0792-4EA4-AB62-91A05D791A27}">
      <dgm:prSet/>
      <dgm:spPr/>
      <dgm:t>
        <a:bodyPr/>
        <a:lstStyle/>
        <a:p>
          <a:endParaRPr lang="en-US"/>
        </a:p>
      </dgm:t>
    </dgm:pt>
    <dgm:pt modelId="{3FC36731-EFEE-4BC4-9F9C-FAE23E38361E}">
      <dgm:prSet/>
      <dgm:spPr/>
      <dgm:t>
        <a:bodyPr/>
        <a:lstStyle/>
        <a:p>
          <a:r>
            <a:rPr lang="ru-RU"/>
            <a:t>?Отсутствие боевых заклинателей с площадными заклинаниями</a:t>
          </a:r>
          <a:endParaRPr lang="en-US"/>
        </a:p>
      </dgm:t>
    </dgm:pt>
    <dgm:pt modelId="{0201AA02-649F-4A29-B3BA-74ADA8C402D4}" type="parTrans" cxnId="{9D3FFFF6-EA7B-470E-BD14-ADD8F9E167EB}">
      <dgm:prSet/>
      <dgm:spPr/>
      <dgm:t>
        <a:bodyPr/>
        <a:lstStyle/>
        <a:p>
          <a:endParaRPr lang="en-US"/>
        </a:p>
      </dgm:t>
    </dgm:pt>
    <dgm:pt modelId="{39F4A07C-1A92-4A19-AE34-90B579920BD0}" type="sibTrans" cxnId="{9D3FFFF6-EA7B-470E-BD14-ADD8F9E167EB}">
      <dgm:prSet/>
      <dgm:spPr/>
      <dgm:t>
        <a:bodyPr/>
        <a:lstStyle/>
        <a:p>
          <a:endParaRPr lang="en-US"/>
        </a:p>
      </dgm:t>
    </dgm:pt>
    <dgm:pt modelId="{4D815C88-8E10-4BE9-99BF-8537BA27B492}">
      <dgm:prSet/>
      <dgm:spPr/>
      <dgm:t>
        <a:bodyPr/>
        <a:lstStyle/>
        <a:p>
          <a:r>
            <a:rPr lang="ru-RU"/>
            <a:t>Боязнь солнечного света</a:t>
          </a:r>
          <a:endParaRPr lang="en-US"/>
        </a:p>
      </dgm:t>
    </dgm:pt>
    <dgm:pt modelId="{30FF5289-277B-4D9C-9439-A28CDA586C0B}" type="parTrans" cxnId="{6463875A-2AF9-4D30-91E3-FD52435F528F}">
      <dgm:prSet/>
      <dgm:spPr/>
      <dgm:t>
        <a:bodyPr/>
        <a:lstStyle/>
        <a:p>
          <a:endParaRPr lang="en-US"/>
        </a:p>
      </dgm:t>
    </dgm:pt>
    <dgm:pt modelId="{5F3CA890-1C3C-4624-B320-CB3F6443F083}" type="sibTrans" cxnId="{6463875A-2AF9-4D30-91E3-FD52435F528F}">
      <dgm:prSet/>
      <dgm:spPr/>
      <dgm:t>
        <a:bodyPr/>
        <a:lstStyle/>
        <a:p>
          <a:endParaRPr lang="en-US"/>
        </a:p>
      </dgm:t>
    </dgm:pt>
    <dgm:pt modelId="{0EC4A37E-51F4-49A1-A919-E66A2A45E1DC}" type="pres">
      <dgm:prSet presAssocID="{64E1B4FB-EE0D-4668-955C-8E985A368587}" presName="vert0" presStyleCnt="0">
        <dgm:presLayoutVars>
          <dgm:dir/>
          <dgm:animOne val="branch"/>
          <dgm:animLvl val="lvl"/>
        </dgm:presLayoutVars>
      </dgm:prSet>
      <dgm:spPr/>
    </dgm:pt>
    <dgm:pt modelId="{0A27E750-C60D-4D56-B142-AA6CFCC75BCA}" type="pres">
      <dgm:prSet presAssocID="{C730935F-29A6-4695-8A4E-24BEF0276DA0}" presName="thickLine" presStyleLbl="alignNode1" presStyleIdx="0" presStyleCnt="5"/>
      <dgm:spPr/>
    </dgm:pt>
    <dgm:pt modelId="{B4C51678-3B3E-4B5E-B720-F6C8121B63C6}" type="pres">
      <dgm:prSet presAssocID="{C730935F-29A6-4695-8A4E-24BEF0276DA0}" presName="horz1" presStyleCnt="0"/>
      <dgm:spPr/>
    </dgm:pt>
    <dgm:pt modelId="{24085708-B55B-472B-8DD4-B80D799D72E9}" type="pres">
      <dgm:prSet presAssocID="{C730935F-29A6-4695-8A4E-24BEF0276DA0}" presName="tx1" presStyleLbl="revTx" presStyleIdx="0" presStyleCnt="5"/>
      <dgm:spPr/>
    </dgm:pt>
    <dgm:pt modelId="{3EBC7DE8-070D-4579-B216-AFF8C0B3CBE4}" type="pres">
      <dgm:prSet presAssocID="{C730935F-29A6-4695-8A4E-24BEF0276DA0}" presName="vert1" presStyleCnt="0"/>
      <dgm:spPr/>
    </dgm:pt>
    <dgm:pt modelId="{56443910-56A1-4FA7-94EA-DB6022BCBD9C}" type="pres">
      <dgm:prSet presAssocID="{A1740222-7559-40A1-B88D-9118BEF632FA}" presName="thickLine" presStyleLbl="alignNode1" presStyleIdx="1" presStyleCnt="5"/>
      <dgm:spPr/>
    </dgm:pt>
    <dgm:pt modelId="{0C9806A6-3594-490E-9A82-D5912AC5BB15}" type="pres">
      <dgm:prSet presAssocID="{A1740222-7559-40A1-B88D-9118BEF632FA}" presName="horz1" presStyleCnt="0"/>
      <dgm:spPr/>
    </dgm:pt>
    <dgm:pt modelId="{FB5112D6-2534-419C-A633-706A425BEFA9}" type="pres">
      <dgm:prSet presAssocID="{A1740222-7559-40A1-B88D-9118BEF632FA}" presName="tx1" presStyleLbl="revTx" presStyleIdx="1" presStyleCnt="5"/>
      <dgm:spPr/>
    </dgm:pt>
    <dgm:pt modelId="{671EAB41-CC44-4692-BF79-9B2BD5FD658B}" type="pres">
      <dgm:prSet presAssocID="{A1740222-7559-40A1-B88D-9118BEF632FA}" presName="vert1" presStyleCnt="0"/>
      <dgm:spPr/>
    </dgm:pt>
    <dgm:pt modelId="{3B532103-2DE5-4028-8BE8-D7FC9950FC10}" type="pres">
      <dgm:prSet presAssocID="{02D61A3A-F83C-47BB-BD65-5F62533A5085}" presName="thickLine" presStyleLbl="alignNode1" presStyleIdx="2" presStyleCnt="5"/>
      <dgm:spPr/>
    </dgm:pt>
    <dgm:pt modelId="{3311378E-4B79-4E01-A939-9E6267BD44D9}" type="pres">
      <dgm:prSet presAssocID="{02D61A3A-F83C-47BB-BD65-5F62533A5085}" presName="horz1" presStyleCnt="0"/>
      <dgm:spPr/>
    </dgm:pt>
    <dgm:pt modelId="{2274E192-4485-4CE0-B518-CBAF312D182B}" type="pres">
      <dgm:prSet presAssocID="{02D61A3A-F83C-47BB-BD65-5F62533A5085}" presName="tx1" presStyleLbl="revTx" presStyleIdx="2" presStyleCnt="5"/>
      <dgm:spPr/>
    </dgm:pt>
    <dgm:pt modelId="{176CFF5A-7218-4E1C-86FE-0FC345A2FA7B}" type="pres">
      <dgm:prSet presAssocID="{02D61A3A-F83C-47BB-BD65-5F62533A5085}" presName="vert1" presStyleCnt="0"/>
      <dgm:spPr/>
    </dgm:pt>
    <dgm:pt modelId="{FB003E19-DF80-4B93-856C-414F42C83976}" type="pres">
      <dgm:prSet presAssocID="{3FC36731-EFEE-4BC4-9F9C-FAE23E38361E}" presName="thickLine" presStyleLbl="alignNode1" presStyleIdx="3" presStyleCnt="5"/>
      <dgm:spPr/>
    </dgm:pt>
    <dgm:pt modelId="{88B78396-4126-4461-8656-C12E70EDBABB}" type="pres">
      <dgm:prSet presAssocID="{3FC36731-EFEE-4BC4-9F9C-FAE23E38361E}" presName="horz1" presStyleCnt="0"/>
      <dgm:spPr/>
    </dgm:pt>
    <dgm:pt modelId="{278E31B0-9C65-410B-9103-21CE0814D976}" type="pres">
      <dgm:prSet presAssocID="{3FC36731-EFEE-4BC4-9F9C-FAE23E38361E}" presName="tx1" presStyleLbl="revTx" presStyleIdx="3" presStyleCnt="5"/>
      <dgm:spPr/>
    </dgm:pt>
    <dgm:pt modelId="{2B30EC3B-FCCF-488D-9C68-C75F2D1D0E48}" type="pres">
      <dgm:prSet presAssocID="{3FC36731-EFEE-4BC4-9F9C-FAE23E38361E}" presName="vert1" presStyleCnt="0"/>
      <dgm:spPr/>
    </dgm:pt>
    <dgm:pt modelId="{380601E4-4D99-41C0-B297-550313FE5F66}" type="pres">
      <dgm:prSet presAssocID="{4D815C88-8E10-4BE9-99BF-8537BA27B492}" presName="thickLine" presStyleLbl="alignNode1" presStyleIdx="4" presStyleCnt="5"/>
      <dgm:spPr/>
    </dgm:pt>
    <dgm:pt modelId="{A9ECD51F-3439-41B1-89BF-8C17D05CBF6F}" type="pres">
      <dgm:prSet presAssocID="{4D815C88-8E10-4BE9-99BF-8537BA27B492}" presName="horz1" presStyleCnt="0"/>
      <dgm:spPr/>
    </dgm:pt>
    <dgm:pt modelId="{28B725A6-D994-4592-A79D-E9B33D13DFE2}" type="pres">
      <dgm:prSet presAssocID="{4D815C88-8E10-4BE9-99BF-8537BA27B492}" presName="tx1" presStyleLbl="revTx" presStyleIdx="4" presStyleCnt="5"/>
      <dgm:spPr/>
    </dgm:pt>
    <dgm:pt modelId="{842B92CD-CCFE-4992-B49C-8693F0C3264A}" type="pres">
      <dgm:prSet presAssocID="{4D815C88-8E10-4BE9-99BF-8537BA27B492}" presName="vert1" presStyleCnt="0"/>
      <dgm:spPr/>
    </dgm:pt>
  </dgm:ptLst>
  <dgm:cxnLst>
    <dgm:cxn modelId="{1E8A9C00-6151-442D-A8FF-C1E8FC243653}" type="presOf" srcId="{C730935F-29A6-4695-8A4E-24BEF0276DA0}" destId="{24085708-B55B-472B-8DD4-B80D799D72E9}" srcOrd="0" destOrd="0" presId="urn:microsoft.com/office/officeart/2008/layout/LinedList"/>
    <dgm:cxn modelId="{98E07608-3CCA-4D1F-8609-C5CC304ED955}" srcId="{64E1B4FB-EE0D-4668-955C-8E985A368587}" destId="{C730935F-29A6-4695-8A4E-24BEF0276DA0}" srcOrd="0" destOrd="0" parTransId="{487A5AAF-F77C-4E72-86BE-48E8AA323AC1}" sibTransId="{5A780D26-BB63-4503-92E2-73EE75261F77}"/>
    <dgm:cxn modelId="{6463875A-2AF9-4D30-91E3-FD52435F528F}" srcId="{64E1B4FB-EE0D-4668-955C-8E985A368587}" destId="{4D815C88-8E10-4BE9-99BF-8537BA27B492}" srcOrd="4" destOrd="0" parTransId="{30FF5289-277B-4D9C-9439-A28CDA586C0B}" sibTransId="{5F3CA890-1C3C-4624-B320-CB3F6443F083}"/>
    <dgm:cxn modelId="{66B4ADAC-91DA-4D8D-8806-441F0C585568}" type="presOf" srcId="{02D61A3A-F83C-47BB-BD65-5F62533A5085}" destId="{2274E192-4485-4CE0-B518-CBAF312D182B}" srcOrd="0" destOrd="0" presId="urn:microsoft.com/office/officeart/2008/layout/LinedList"/>
    <dgm:cxn modelId="{AC2D43B3-0792-4EA4-AB62-91A05D791A27}" srcId="{64E1B4FB-EE0D-4668-955C-8E985A368587}" destId="{02D61A3A-F83C-47BB-BD65-5F62533A5085}" srcOrd="2" destOrd="0" parTransId="{E8FB044A-3178-448C-9021-865C4AD81FE0}" sibTransId="{8F8FC996-7576-455E-9CEC-682165723495}"/>
    <dgm:cxn modelId="{63F401B5-0FB9-4D3A-8542-B3ADE99304D7}" type="presOf" srcId="{64E1B4FB-EE0D-4668-955C-8E985A368587}" destId="{0EC4A37E-51F4-49A1-A919-E66A2A45E1DC}" srcOrd="0" destOrd="0" presId="urn:microsoft.com/office/officeart/2008/layout/LinedList"/>
    <dgm:cxn modelId="{5C9FF1C6-E591-4A5D-95FA-CAF5A3276DF6}" type="presOf" srcId="{3FC36731-EFEE-4BC4-9F9C-FAE23E38361E}" destId="{278E31B0-9C65-410B-9103-21CE0814D976}" srcOrd="0" destOrd="0" presId="urn:microsoft.com/office/officeart/2008/layout/LinedList"/>
    <dgm:cxn modelId="{6E4031CA-5888-4B26-B17E-D5F19C39FD28}" type="presOf" srcId="{4D815C88-8E10-4BE9-99BF-8537BA27B492}" destId="{28B725A6-D994-4592-A79D-E9B33D13DFE2}" srcOrd="0" destOrd="0" presId="urn:microsoft.com/office/officeart/2008/layout/LinedList"/>
    <dgm:cxn modelId="{3467E6CC-F363-4A1C-8AC6-CDEDE0FCFF83}" srcId="{64E1B4FB-EE0D-4668-955C-8E985A368587}" destId="{A1740222-7559-40A1-B88D-9118BEF632FA}" srcOrd="1" destOrd="0" parTransId="{10C2E2DB-8CA3-4927-AE2A-0B9744E65754}" sibTransId="{89FD3DD8-9FF1-4126-B66A-D7DCEBF99158}"/>
    <dgm:cxn modelId="{9D3FFFF6-EA7B-470E-BD14-ADD8F9E167EB}" srcId="{64E1B4FB-EE0D-4668-955C-8E985A368587}" destId="{3FC36731-EFEE-4BC4-9F9C-FAE23E38361E}" srcOrd="3" destOrd="0" parTransId="{0201AA02-649F-4A29-B3BA-74ADA8C402D4}" sibTransId="{39F4A07C-1A92-4A19-AE34-90B579920BD0}"/>
    <dgm:cxn modelId="{A36E13FA-9990-4457-9E85-EB1EE02406C0}" type="presOf" srcId="{A1740222-7559-40A1-B88D-9118BEF632FA}" destId="{FB5112D6-2534-419C-A633-706A425BEFA9}" srcOrd="0" destOrd="0" presId="urn:microsoft.com/office/officeart/2008/layout/LinedList"/>
    <dgm:cxn modelId="{08937576-AAD7-4977-8EC3-64F1C7C3EF19}" type="presParOf" srcId="{0EC4A37E-51F4-49A1-A919-E66A2A45E1DC}" destId="{0A27E750-C60D-4D56-B142-AA6CFCC75BCA}" srcOrd="0" destOrd="0" presId="urn:microsoft.com/office/officeart/2008/layout/LinedList"/>
    <dgm:cxn modelId="{F66BD727-CB50-4B23-8EC1-FA27ADBAC3F2}" type="presParOf" srcId="{0EC4A37E-51F4-49A1-A919-E66A2A45E1DC}" destId="{B4C51678-3B3E-4B5E-B720-F6C8121B63C6}" srcOrd="1" destOrd="0" presId="urn:microsoft.com/office/officeart/2008/layout/LinedList"/>
    <dgm:cxn modelId="{FBC7B1A9-3845-4F86-9D8E-853A855AF0A4}" type="presParOf" srcId="{B4C51678-3B3E-4B5E-B720-F6C8121B63C6}" destId="{24085708-B55B-472B-8DD4-B80D799D72E9}" srcOrd="0" destOrd="0" presId="urn:microsoft.com/office/officeart/2008/layout/LinedList"/>
    <dgm:cxn modelId="{6A3F3B0A-D407-475A-B919-414BC2604660}" type="presParOf" srcId="{B4C51678-3B3E-4B5E-B720-F6C8121B63C6}" destId="{3EBC7DE8-070D-4579-B216-AFF8C0B3CBE4}" srcOrd="1" destOrd="0" presId="urn:microsoft.com/office/officeart/2008/layout/LinedList"/>
    <dgm:cxn modelId="{7C9E0E98-F644-4BE2-988D-079BDE612441}" type="presParOf" srcId="{0EC4A37E-51F4-49A1-A919-E66A2A45E1DC}" destId="{56443910-56A1-4FA7-94EA-DB6022BCBD9C}" srcOrd="2" destOrd="0" presId="urn:microsoft.com/office/officeart/2008/layout/LinedList"/>
    <dgm:cxn modelId="{40CA05B1-880D-4F30-9312-0F17AFAE8CB3}" type="presParOf" srcId="{0EC4A37E-51F4-49A1-A919-E66A2A45E1DC}" destId="{0C9806A6-3594-490E-9A82-D5912AC5BB15}" srcOrd="3" destOrd="0" presId="urn:microsoft.com/office/officeart/2008/layout/LinedList"/>
    <dgm:cxn modelId="{C24B236B-22A2-420A-A862-58C1B307CCF9}" type="presParOf" srcId="{0C9806A6-3594-490E-9A82-D5912AC5BB15}" destId="{FB5112D6-2534-419C-A633-706A425BEFA9}" srcOrd="0" destOrd="0" presId="urn:microsoft.com/office/officeart/2008/layout/LinedList"/>
    <dgm:cxn modelId="{F89D5DA1-30B7-4F34-B99C-4FF88D74448B}" type="presParOf" srcId="{0C9806A6-3594-490E-9A82-D5912AC5BB15}" destId="{671EAB41-CC44-4692-BF79-9B2BD5FD658B}" srcOrd="1" destOrd="0" presId="urn:microsoft.com/office/officeart/2008/layout/LinedList"/>
    <dgm:cxn modelId="{3B101E58-C550-4DBB-AD5F-AAD8E6497ED1}" type="presParOf" srcId="{0EC4A37E-51F4-49A1-A919-E66A2A45E1DC}" destId="{3B532103-2DE5-4028-8BE8-D7FC9950FC10}" srcOrd="4" destOrd="0" presId="urn:microsoft.com/office/officeart/2008/layout/LinedList"/>
    <dgm:cxn modelId="{A6F79132-7C93-48F3-B72D-76E52875EA3B}" type="presParOf" srcId="{0EC4A37E-51F4-49A1-A919-E66A2A45E1DC}" destId="{3311378E-4B79-4E01-A939-9E6267BD44D9}" srcOrd="5" destOrd="0" presId="urn:microsoft.com/office/officeart/2008/layout/LinedList"/>
    <dgm:cxn modelId="{1AF49BEA-6C24-46DE-8B9C-A77B7D024412}" type="presParOf" srcId="{3311378E-4B79-4E01-A939-9E6267BD44D9}" destId="{2274E192-4485-4CE0-B518-CBAF312D182B}" srcOrd="0" destOrd="0" presId="urn:microsoft.com/office/officeart/2008/layout/LinedList"/>
    <dgm:cxn modelId="{FF4303C1-CC00-4476-9E36-5C729026B1E2}" type="presParOf" srcId="{3311378E-4B79-4E01-A939-9E6267BD44D9}" destId="{176CFF5A-7218-4E1C-86FE-0FC345A2FA7B}" srcOrd="1" destOrd="0" presId="urn:microsoft.com/office/officeart/2008/layout/LinedList"/>
    <dgm:cxn modelId="{0058EBA7-8609-48B8-8929-05FF5CCF34A6}" type="presParOf" srcId="{0EC4A37E-51F4-49A1-A919-E66A2A45E1DC}" destId="{FB003E19-DF80-4B93-856C-414F42C83976}" srcOrd="6" destOrd="0" presId="urn:microsoft.com/office/officeart/2008/layout/LinedList"/>
    <dgm:cxn modelId="{5A8B6A8F-B2F8-44EB-85B5-1DF8B5C1C6EA}" type="presParOf" srcId="{0EC4A37E-51F4-49A1-A919-E66A2A45E1DC}" destId="{88B78396-4126-4461-8656-C12E70EDBABB}" srcOrd="7" destOrd="0" presId="urn:microsoft.com/office/officeart/2008/layout/LinedList"/>
    <dgm:cxn modelId="{D4108F00-A03C-4648-A9F5-C4AA220FFC98}" type="presParOf" srcId="{88B78396-4126-4461-8656-C12E70EDBABB}" destId="{278E31B0-9C65-410B-9103-21CE0814D976}" srcOrd="0" destOrd="0" presId="urn:microsoft.com/office/officeart/2008/layout/LinedList"/>
    <dgm:cxn modelId="{E84756B9-B2B8-40AE-B0A8-A242FD3A039B}" type="presParOf" srcId="{88B78396-4126-4461-8656-C12E70EDBABB}" destId="{2B30EC3B-FCCF-488D-9C68-C75F2D1D0E48}" srcOrd="1" destOrd="0" presId="urn:microsoft.com/office/officeart/2008/layout/LinedList"/>
    <dgm:cxn modelId="{9322583E-E4AC-4DAE-BF21-6D2EB897C465}" type="presParOf" srcId="{0EC4A37E-51F4-49A1-A919-E66A2A45E1DC}" destId="{380601E4-4D99-41C0-B297-550313FE5F66}" srcOrd="8" destOrd="0" presId="urn:microsoft.com/office/officeart/2008/layout/LinedList"/>
    <dgm:cxn modelId="{F043A8A7-F857-4855-8E04-5E97263FDC24}" type="presParOf" srcId="{0EC4A37E-51F4-49A1-A919-E66A2A45E1DC}" destId="{A9ECD51F-3439-41B1-89BF-8C17D05CBF6F}" srcOrd="9" destOrd="0" presId="urn:microsoft.com/office/officeart/2008/layout/LinedList"/>
    <dgm:cxn modelId="{950079C1-EFF1-4379-8979-56F103A32FC7}" type="presParOf" srcId="{A9ECD51F-3439-41B1-89BF-8C17D05CBF6F}" destId="{28B725A6-D994-4592-A79D-E9B33D13DFE2}" srcOrd="0" destOrd="0" presId="urn:microsoft.com/office/officeart/2008/layout/LinedList"/>
    <dgm:cxn modelId="{9D5E6950-DC67-4D05-B505-5F7A38DD0C48}" type="presParOf" srcId="{A9ECD51F-3439-41B1-89BF-8C17D05CBF6F}" destId="{842B92CD-CCFE-4992-B49C-8693F0C3264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E1B4FB-EE0D-4668-955C-8E985A368587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730935F-29A6-4695-8A4E-24BEF0276DA0}">
      <dgm:prSet/>
      <dgm:spPr/>
      <dgm:t>
        <a:bodyPr/>
        <a:lstStyle/>
        <a:p>
          <a:r>
            <a:rPr lang="ru-RU" dirty="0" err="1"/>
            <a:t>Дуэргарская</a:t>
          </a:r>
          <a:r>
            <a:rPr lang="ru-RU" dirty="0"/>
            <a:t> фаланга - преимущество на броски атаки и спасброски Ловкости.</a:t>
          </a:r>
          <a:endParaRPr lang="en-US" dirty="0"/>
        </a:p>
      </dgm:t>
    </dgm:pt>
    <dgm:pt modelId="{487A5AAF-F77C-4E72-86BE-48E8AA323AC1}" type="parTrans" cxnId="{98E07608-3CCA-4D1F-8609-C5CC304ED955}">
      <dgm:prSet/>
      <dgm:spPr/>
      <dgm:t>
        <a:bodyPr/>
        <a:lstStyle/>
        <a:p>
          <a:endParaRPr lang="en-US"/>
        </a:p>
      </dgm:t>
    </dgm:pt>
    <dgm:pt modelId="{5A780D26-BB63-4503-92E2-73EE75261F77}" type="sibTrans" cxnId="{98E07608-3CCA-4D1F-8609-C5CC304ED955}">
      <dgm:prSet/>
      <dgm:spPr/>
      <dgm:t>
        <a:bodyPr/>
        <a:lstStyle/>
        <a:p>
          <a:endParaRPr lang="en-US"/>
        </a:p>
      </dgm:t>
    </dgm:pt>
    <dgm:pt modelId="{4D815C88-8E10-4BE9-99BF-8537BA27B492}">
      <dgm:prSet/>
      <dgm:spPr/>
      <dgm:t>
        <a:bodyPr/>
        <a:lstStyle/>
        <a:p>
          <a:r>
            <a:rPr lang="ru-RU" dirty="0"/>
            <a:t>Кавалерия на пауках в невидимости на потолке, прыгающая на 90 футов, при этом скакун (</a:t>
          </a:r>
          <a:r>
            <a:rPr lang="ru-RU" dirty="0" err="1"/>
            <a:t>стидер</a:t>
          </a:r>
          <a:r>
            <a:rPr lang="ru-RU" dirty="0"/>
            <a:t>) все еще может атаковать за счет кавалерийской тренировки.</a:t>
          </a:r>
          <a:endParaRPr lang="ru-UA" dirty="0"/>
        </a:p>
      </dgm:t>
    </dgm:pt>
    <dgm:pt modelId="{30FF5289-277B-4D9C-9439-A28CDA586C0B}" type="parTrans" cxnId="{6463875A-2AF9-4D30-91E3-FD52435F528F}">
      <dgm:prSet/>
      <dgm:spPr/>
      <dgm:t>
        <a:bodyPr/>
        <a:lstStyle/>
        <a:p>
          <a:endParaRPr lang="en-US"/>
        </a:p>
      </dgm:t>
    </dgm:pt>
    <dgm:pt modelId="{5F3CA890-1C3C-4624-B320-CB3F6443F083}" type="sibTrans" cxnId="{6463875A-2AF9-4D30-91E3-FD52435F528F}">
      <dgm:prSet/>
      <dgm:spPr/>
      <dgm:t>
        <a:bodyPr/>
        <a:lstStyle/>
        <a:p>
          <a:endParaRPr lang="en-US"/>
        </a:p>
      </dgm:t>
    </dgm:pt>
    <dgm:pt modelId="{0EC4A37E-51F4-49A1-A919-E66A2A45E1DC}" type="pres">
      <dgm:prSet presAssocID="{64E1B4FB-EE0D-4668-955C-8E985A368587}" presName="vert0" presStyleCnt="0">
        <dgm:presLayoutVars>
          <dgm:dir/>
          <dgm:animOne val="branch"/>
          <dgm:animLvl val="lvl"/>
        </dgm:presLayoutVars>
      </dgm:prSet>
      <dgm:spPr/>
    </dgm:pt>
    <dgm:pt modelId="{0A27E750-C60D-4D56-B142-AA6CFCC75BCA}" type="pres">
      <dgm:prSet presAssocID="{C730935F-29A6-4695-8A4E-24BEF0276DA0}" presName="thickLine" presStyleLbl="alignNode1" presStyleIdx="0" presStyleCnt="2"/>
      <dgm:spPr/>
    </dgm:pt>
    <dgm:pt modelId="{B4C51678-3B3E-4B5E-B720-F6C8121B63C6}" type="pres">
      <dgm:prSet presAssocID="{C730935F-29A6-4695-8A4E-24BEF0276DA0}" presName="horz1" presStyleCnt="0"/>
      <dgm:spPr/>
    </dgm:pt>
    <dgm:pt modelId="{24085708-B55B-472B-8DD4-B80D799D72E9}" type="pres">
      <dgm:prSet presAssocID="{C730935F-29A6-4695-8A4E-24BEF0276DA0}" presName="tx1" presStyleLbl="revTx" presStyleIdx="0" presStyleCnt="2"/>
      <dgm:spPr/>
    </dgm:pt>
    <dgm:pt modelId="{3EBC7DE8-070D-4579-B216-AFF8C0B3CBE4}" type="pres">
      <dgm:prSet presAssocID="{C730935F-29A6-4695-8A4E-24BEF0276DA0}" presName="vert1" presStyleCnt="0"/>
      <dgm:spPr/>
    </dgm:pt>
    <dgm:pt modelId="{380601E4-4D99-41C0-B297-550313FE5F66}" type="pres">
      <dgm:prSet presAssocID="{4D815C88-8E10-4BE9-99BF-8537BA27B492}" presName="thickLine" presStyleLbl="alignNode1" presStyleIdx="1" presStyleCnt="2"/>
      <dgm:spPr/>
    </dgm:pt>
    <dgm:pt modelId="{A9ECD51F-3439-41B1-89BF-8C17D05CBF6F}" type="pres">
      <dgm:prSet presAssocID="{4D815C88-8E10-4BE9-99BF-8537BA27B492}" presName="horz1" presStyleCnt="0"/>
      <dgm:spPr/>
    </dgm:pt>
    <dgm:pt modelId="{28B725A6-D994-4592-A79D-E9B33D13DFE2}" type="pres">
      <dgm:prSet presAssocID="{4D815C88-8E10-4BE9-99BF-8537BA27B492}" presName="tx1" presStyleLbl="revTx" presStyleIdx="1" presStyleCnt="2"/>
      <dgm:spPr/>
    </dgm:pt>
    <dgm:pt modelId="{842B92CD-CCFE-4992-B49C-8693F0C3264A}" type="pres">
      <dgm:prSet presAssocID="{4D815C88-8E10-4BE9-99BF-8537BA27B492}" presName="vert1" presStyleCnt="0"/>
      <dgm:spPr/>
    </dgm:pt>
  </dgm:ptLst>
  <dgm:cxnLst>
    <dgm:cxn modelId="{98E07608-3CCA-4D1F-8609-C5CC304ED955}" srcId="{64E1B4FB-EE0D-4668-955C-8E985A368587}" destId="{C730935F-29A6-4695-8A4E-24BEF0276DA0}" srcOrd="0" destOrd="0" parTransId="{487A5AAF-F77C-4E72-86BE-48E8AA323AC1}" sibTransId="{5A780D26-BB63-4503-92E2-73EE75261F77}"/>
    <dgm:cxn modelId="{7B8C4E1F-A56D-427D-9C36-B48D2C57F13E}" type="presOf" srcId="{64E1B4FB-EE0D-4668-955C-8E985A368587}" destId="{0EC4A37E-51F4-49A1-A919-E66A2A45E1DC}" srcOrd="0" destOrd="0" presId="urn:microsoft.com/office/officeart/2008/layout/LinedList"/>
    <dgm:cxn modelId="{6463875A-2AF9-4D30-91E3-FD52435F528F}" srcId="{64E1B4FB-EE0D-4668-955C-8E985A368587}" destId="{4D815C88-8E10-4BE9-99BF-8537BA27B492}" srcOrd="1" destOrd="0" parTransId="{30FF5289-277B-4D9C-9439-A28CDA586C0B}" sibTransId="{5F3CA890-1C3C-4624-B320-CB3F6443F083}"/>
    <dgm:cxn modelId="{DA6CAF7F-3D14-4B4B-802A-5CB3F3AF3A61}" type="presOf" srcId="{4D815C88-8E10-4BE9-99BF-8537BA27B492}" destId="{28B725A6-D994-4592-A79D-E9B33D13DFE2}" srcOrd="0" destOrd="0" presId="urn:microsoft.com/office/officeart/2008/layout/LinedList"/>
    <dgm:cxn modelId="{94ABA1B4-AF0E-4B6A-822A-607F0CAABF23}" type="presOf" srcId="{C730935F-29A6-4695-8A4E-24BEF0276DA0}" destId="{24085708-B55B-472B-8DD4-B80D799D72E9}" srcOrd="0" destOrd="0" presId="urn:microsoft.com/office/officeart/2008/layout/LinedList"/>
    <dgm:cxn modelId="{BAF6AE49-1E93-4886-892C-3F2040E7CD86}" type="presParOf" srcId="{0EC4A37E-51F4-49A1-A919-E66A2A45E1DC}" destId="{0A27E750-C60D-4D56-B142-AA6CFCC75BCA}" srcOrd="0" destOrd="0" presId="urn:microsoft.com/office/officeart/2008/layout/LinedList"/>
    <dgm:cxn modelId="{393971D5-0269-443A-8B41-FAF1DB1AC79E}" type="presParOf" srcId="{0EC4A37E-51F4-49A1-A919-E66A2A45E1DC}" destId="{B4C51678-3B3E-4B5E-B720-F6C8121B63C6}" srcOrd="1" destOrd="0" presId="urn:microsoft.com/office/officeart/2008/layout/LinedList"/>
    <dgm:cxn modelId="{31CA0658-BDA2-4D57-8722-0A1DB8FAB68F}" type="presParOf" srcId="{B4C51678-3B3E-4B5E-B720-F6C8121B63C6}" destId="{24085708-B55B-472B-8DD4-B80D799D72E9}" srcOrd="0" destOrd="0" presId="urn:microsoft.com/office/officeart/2008/layout/LinedList"/>
    <dgm:cxn modelId="{A4A3BCE0-046D-4A6F-8B05-FA069786DA44}" type="presParOf" srcId="{B4C51678-3B3E-4B5E-B720-F6C8121B63C6}" destId="{3EBC7DE8-070D-4579-B216-AFF8C0B3CBE4}" srcOrd="1" destOrd="0" presId="urn:microsoft.com/office/officeart/2008/layout/LinedList"/>
    <dgm:cxn modelId="{7A667467-6A99-4544-A8B4-FB5902C77341}" type="presParOf" srcId="{0EC4A37E-51F4-49A1-A919-E66A2A45E1DC}" destId="{380601E4-4D99-41C0-B297-550313FE5F66}" srcOrd="2" destOrd="0" presId="urn:microsoft.com/office/officeart/2008/layout/LinedList"/>
    <dgm:cxn modelId="{7AF3E7B5-0834-46C7-AC63-EEF3F5C2D457}" type="presParOf" srcId="{0EC4A37E-51F4-49A1-A919-E66A2A45E1DC}" destId="{A9ECD51F-3439-41B1-89BF-8C17D05CBF6F}" srcOrd="3" destOrd="0" presId="urn:microsoft.com/office/officeart/2008/layout/LinedList"/>
    <dgm:cxn modelId="{B450003A-5F71-4320-9E61-48CC59675051}" type="presParOf" srcId="{A9ECD51F-3439-41B1-89BF-8C17D05CBF6F}" destId="{28B725A6-D994-4592-A79D-E9B33D13DFE2}" srcOrd="0" destOrd="0" presId="urn:microsoft.com/office/officeart/2008/layout/LinedList"/>
    <dgm:cxn modelId="{BD1C8EB4-9D07-46B0-9423-EA9D8F1CADE1}" type="presParOf" srcId="{A9ECD51F-3439-41B1-89BF-8C17D05CBF6F}" destId="{842B92CD-CCFE-4992-B49C-8693F0C3264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D163BD-23FB-4BF9-A383-A2D7BC5726CF}">
      <dsp:nvSpPr>
        <dsp:cNvPr id="0" name=""/>
        <dsp:cNvSpPr/>
      </dsp:nvSpPr>
      <dsp:spPr>
        <a:xfrm>
          <a:off x="0" y="2392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8E32FE1-2E57-4F74-84A3-517B13901C5A}">
      <dsp:nvSpPr>
        <dsp:cNvPr id="0" name=""/>
        <dsp:cNvSpPr/>
      </dsp:nvSpPr>
      <dsp:spPr>
        <a:xfrm>
          <a:off x="0" y="2392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/>
            <a:t>Высокий КЗ</a:t>
          </a:r>
          <a:endParaRPr lang="en-US" sz="2300" kern="1200"/>
        </a:p>
      </dsp:txBody>
      <dsp:txXfrm>
        <a:off x="0" y="2392"/>
        <a:ext cx="6266011" cy="815793"/>
      </dsp:txXfrm>
    </dsp:sp>
    <dsp:sp modelId="{E41A9AB7-FDCB-46B1-985F-EC14F1519EFC}">
      <dsp:nvSpPr>
        <dsp:cNvPr id="0" name=""/>
        <dsp:cNvSpPr/>
      </dsp:nvSpPr>
      <dsp:spPr>
        <a:xfrm>
          <a:off x="0" y="818186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142012"/>
                <a:satOff val="-1174"/>
                <a:lumOff val="-2510"/>
                <a:alphaOff val="0"/>
                <a:tint val="96000"/>
                <a:lumMod val="104000"/>
              </a:schemeClr>
            </a:gs>
            <a:gs pos="100000">
              <a:schemeClr val="accent2">
                <a:hueOff val="-142012"/>
                <a:satOff val="-1174"/>
                <a:lumOff val="-251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142012"/>
              <a:satOff val="-1174"/>
              <a:lumOff val="-251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CA3099-7F89-4CA7-8329-12320ABBAE88}">
      <dsp:nvSpPr>
        <dsp:cNvPr id="0" name=""/>
        <dsp:cNvSpPr/>
      </dsp:nvSpPr>
      <dsp:spPr>
        <a:xfrm>
          <a:off x="0" y="818186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/>
            <a:t>Большое количество хитов</a:t>
          </a:r>
          <a:endParaRPr lang="en-US" sz="2300" kern="1200"/>
        </a:p>
      </dsp:txBody>
      <dsp:txXfrm>
        <a:off x="0" y="818186"/>
        <a:ext cx="6266011" cy="815793"/>
      </dsp:txXfrm>
    </dsp:sp>
    <dsp:sp modelId="{12C4A328-4A8D-44B6-A3F6-E2D0819BA183}">
      <dsp:nvSpPr>
        <dsp:cNvPr id="0" name=""/>
        <dsp:cNvSpPr/>
      </dsp:nvSpPr>
      <dsp:spPr>
        <a:xfrm>
          <a:off x="0" y="1633979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284024"/>
                <a:satOff val="-2347"/>
                <a:lumOff val="-5020"/>
                <a:alphaOff val="0"/>
                <a:tint val="96000"/>
                <a:lumMod val="104000"/>
              </a:schemeClr>
            </a:gs>
            <a:gs pos="100000">
              <a:schemeClr val="accent2">
                <a:hueOff val="-284024"/>
                <a:satOff val="-2347"/>
                <a:lumOff val="-502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284024"/>
              <a:satOff val="-2347"/>
              <a:lumOff val="-502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E3D1F4-DCBE-44CF-BA5A-67053D0DB941}">
      <dsp:nvSpPr>
        <dsp:cNvPr id="0" name=""/>
        <dsp:cNvSpPr/>
      </dsp:nvSpPr>
      <dsp:spPr>
        <a:xfrm>
          <a:off x="0" y="1633979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/>
            <a:t>Наличие врожденных защитных свойств</a:t>
          </a:r>
          <a:endParaRPr lang="en-US" sz="2300" kern="1200"/>
        </a:p>
      </dsp:txBody>
      <dsp:txXfrm>
        <a:off x="0" y="1633979"/>
        <a:ext cx="6266011" cy="815793"/>
      </dsp:txXfrm>
    </dsp:sp>
    <dsp:sp modelId="{CB291275-F601-4CE0-A0A3-623ED159118F}">
      <dsp:nvSpPr>
        <dsp:cNvPr id="0" name=""/>
        <dsp:cNvSpPr/>
      </dsp:nvSpPr>
      <dsp:spPr>
        <a:xfrm>
          <a:off x="0" y="2449773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426035"/>
                <a:satOff val="-3521"/>
                <a:lumOff val="-7529"/>
                <a:alphaOff val="0"/>
                <a:tint val="96000"/>
                <a:lumMod val="104000"/>
              </a:schemeClr>
            </a:gs>
            <a:gs pos="100000">
              <a:schemeClr val="accent2">
                <a:hueOff val="-426035"/>
                <a:satOff val="-3521"/>
                <a:lumOff val="-752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426035"/>
              <a:satOff val="-3521"/>
              <a:lumOff val="-752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8DC0C2-FFAF-43D0-A958-5540422E9C09}">
      <dsp:nvSpPr>
        <dsp:cNvPr id="0" name=""/>
        <dsp:cNvSpPr/>
      </dsp:nvSpPr>
      <dsp:spPr>
        <a:xfrm>
          <a:off x="0" y="2449773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/>
            <a:t>Невидимость как утилитарное и тактически обогащающая особенность</a:t>
          </a:r>
          <a:endParaRPr lang="en-US" sz="2300" kern="1200"/>
        </a:p>
      </dsp:txBody>
      <dsp:txXfrm>
        <a:off x="0" y="2449773"/>
        <a:ext cx="6266011" cy="815793"/>
      </dsp:txXfrm>
    </dsp:sp>
    <dsp:sp modelId="{B1F2DDCA-B599-4C8B-BCE7-30141963F33E}">
      <dsp:nvSpPr>
        <dsp:cNvPr id="0" name=""/>
        <dsp:cNvSpPr/>
      </dsp:nvSpPr>
      <dsp:spPr>
        <a:xfrm>
          <a:off x="0" y="3265567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568047"/>
                <a:satOff val="-4694"/>
                <a:lumOff val="-10039"/>
                <a:alphaOff val="0"/>
                <a:tint val="96000"/>
                <a:lumMod val="104000"/>
              </a:schemeClr>
            </a:gs>
            <a:gs pos="100000">
              <a:schemeClr val="accent2">
                <a:hueOff val="-568047"/>
                <a:satOff val="-4694"/>
                <a:lumOff val="-1003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568047"/>
              <a:satOff val="-4694"/>
              <a:lumOff val="-1003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EBC6CE-9AF4-478F-ACD7-A796E98AF547}">
      <dsp:nvSpPr>
        <dsp:cNvPr id="0" name=""/>
        <dsp:cNvSpPr/>
      </dsp:nvSpPr>
      <dsp:spPr>
        <a:xfrm>
          <a:off x="0" y="3265567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/>
            <a:t>Увеличение как вариативный бонус к урону</a:t>
          </a:r>
          <a:endParaRPr lang="en-US" sz="2300" kern="1200"/>
        </a:p>
      </dsp:txBody>
      <dsp:txXfrm>
        <a:off x="0" y="3265567"/>
        <a:ext cx="6266011" cy="815793"/>
      </dsp:txXfrm>
    </dsp:sp>
    <dsp:sp modelId="{F8E4900E-FD18-4EDA-97CF-9A7AE01F67D5}">
      <dsp:nvSpPr>
        <dsp:cNvPr id="0" name=""/>
        <dsp:cNvSpPr/>
      </dsp:nvSpPr>
      <dsp:spPr>
        <a:xfrm>
          <a:off x="0" y="4081360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710059"/>
              <a:satOff val="-5868"/>
              <a:lumOff val="-1254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F3EEA4-C44E-43C3-9000-C3759600BA25}">
      <dsp:nvSpPr>
        <dsp:cNvPr id="0" name=""/>
        <dsp:cNvSpPr/>
      </dsp:nvSpPr>
      <dsp:spPr>
        <a:xfrm>
          <a:off x="0" y="4081360"/>
          <a:ext cx="6266011" cy="815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/>
            <a:t>Большой радиус темного зрения</a:t>
          </a:r>
          <a:endParaRPr lang="en-US" sz="2300" kern="1200"/>
        </a:p>
      </dsp:txBody>
      <dsp:txXfrm>
        <a:off x="0" y="4081360"/>
        <a:ext cx="6266011" cy="8157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27E750-C60D-4D56-B142-AA6CFCC75BCA}">
      <dsp:nvSpPr>
        <dsp:cNvPr id="0" name=""/>
        <dsp:cNvSpPr/>
      </dsp:nvSpPr>
      <dsp:spPr>
        <a:xfrm>
          <a:off x="0" y="598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085708-B55B-472B-8DD4-B80D799D72E9}">
      <dsp:nvSpPr>
        <dsp:cNvPr id="0" name=""/>
        <dsp:cNvSpPr/>
      </dsp:nvSpPr>
      <dsp:spPr>
        <a:xfrm>
          <a:off x="0" y="598"/>
          <a:ext cx="6266011" cy="979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/>
            <a:t>Низкая скорость (25 фт, у некоторых 20 фт.)</a:t>
          </a:r>
          <a:endParaRPr lang="en-US" sz="2800" kern="1200"/>
        </a:p>
      </dsp:txBody>
      <dsp:txXfrm>
        <a:off x="0" y="598"/>
        <a:ext cx="6266011" cy="979670"/>
      </dsp:txXfrm>
    </dsp:sp>
    <dsp:sp modelId="{56443910-56A1-4FA7-94EA-DB6022BCBD9C}">
      <dsp:nvSpPr>
        <dsp:cNvPr id="0" name=""/>
        <dsp:cNvSpPr/>
      </dsp:nvSpPr>
      <dsp:spPr>
        <a:xfrm>
          <a:off x="0" y="980268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177515"/>
                <a:satOff val="-1467"/>
                <a:lumOff val="-3137"/>
                <a:alphaOff val="0"/>
                <a:tint val="96000"/>
                <a:lumMod val="104000"/>
              </a:schemeClr>
            </a:gs>
            <a:gs pos="100000">
              <a:schemeClr val="accent2">
                <a:hueOff val="-177515"/>
                <a:satOff val="-1467"/>
                <a:lumOff val="-3137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177515"/>
              <a:satOff val="-1467"/>
              <a:lumOff val="-3137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5112D6-2534-419C-A633-706A425BEFA9}">
      <dsp:nvSpPr>
        <dsp:cNvPr id="0" name=""/>
        <dsp:cNvSpPr/>
      </dsp:nvSpPr>
      <dsp:spPr>
        <a:xfrm>
          <a:off x="0" y="980268"/>
          <a:ext cx="6266011" cy="979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/>
            <a:t>Практическое отсутствие дальнобойных атак</a:t>
          </a:r>
          <a:endParaRPr lang="en-US" sz="2800" kern="1200"/>
        </a:p>
      </dsp:txBody>
      <dsp:txXfrm>
        <a:off x="0" y="980268"/>
        <a:ext cx="6266011" cy="979670"/>
      </dsp:txXfrm>
    </dsp:sp>
    <dsp:sp modelId="{3B532103-2DE5-4028-8BE8-D7FC9950FC10}">
      <dsp:nvSpPr>
        <dsp:cNvPr id="0" name=""/>
        <dsp:cNvSpPr/>
      </dsp:nvSpPr>
      <dsp:spPr>
        <a:xfrm>
          <a:off x="0" y="1959938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355029"/>
                <a:satOff val="-2934"/>
                <a:lumOff val="-6274"/>
                <a:alphaOff val="0"/>
                <a:tint val="96000"/>
                <a:lumMod val="104000"/>
              </a:schemeClr>
            </a:gs>
            <a:gs pos="100000">
              <a:schemeClr val="accent2">
                <a:hueOff val="-355029"/>
                <a:satOff val="-2934"/>
                <a:lumOff val="-6274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355029"/>
              <a:satOff val="-2934"/>
              <a:lumOff val="-6274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74E192-4485-4CE0-B518-CBAF312D182B}">
      <dsp:nvSpPr>
        <dsp:cNvPr id="0" name=""/>
        <dsp:cNvSpPr/>
      </dsp:nvSpPr>
      <dsp:spPr>
        <a:xfrm>
          <a:off x="0" y="1959938"/>
          <a:ext cx="6266011" cy="979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/>
            <a:t>?Отсутствие заклинателей поддержки</a:t>
          </a:r>
          <a:endParaRPr lang="en-US" sz="2800" kern="1200"/>
        </a:p>
      </dsp:txBody>
      <dsp:txXfrm>
        <a:off x="0" y="1959938"/>
        <a:ext cx="6266011" cy="979670"/>
      </dsp:txXfrm>
    </dsp:sp>
    <dsp:sp modelId="{FB003E19-DF80-4B93-856C-414F42C83976}">
      <dsp:nvSpPr>
        <dsp:cNvPr id="0" name=""/>
        <dsp:cNvSpPr/>
      </dsp:nvSpPr>
      <dsp:spPr>
        <a:xfrm>
          <a:off x="0" y="2939608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532544"/>
                <a:satOff val="-4401"/>
                <a:lumOff val="-9412"/>
                <a:alphaOff val="0"/>
                <a:tint val="96000"/>
                <a:lumMod val="104000"/>
              </a:schemeClr>
            </a:gs>
            <a:gs pos="100000">
              <a:schemeClr val="accent2">
                <a:hueOff val="-532544"/>
                <a:satOff val="-4401"/>
                <a:lumOff val="-9412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532544"/>
              <a:satOff val="-4401"/>
              <a:lumOff val="-9412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8E31B0-9C65-410B-9103-21CE0814D976}">
      <dsp:nvSpPr>
        <dsp:cNvPr id="0" name=""/>
        <dsp:cNvSpPr/>
      </dsp:nvSpPr>
      <dsp:spPr>
        <a:xfrm>
          <a:off x="0" y="2939608"/>
          <a:ext cx="6266011" cy="979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/>
            <a:t>?Отсутствие боевых заклинателей с площадными заклинаниями</a:t>
          </a:r>
          <a:endParaRPr lang="en-US" sz="2800" kern="1200"/>
        </a:p>
      </dsp:txBody>
      <dsp:txXfrm>
        <a:off x="0" y="2939608"/>
        <a:ext cx="6266011" cy="979670"/>
      </dsp:txXfrm>
    </dsp:sp>
    <dsp:sp modelId="{380601E4-4D99-41C0-B297-550313FE5F66}">
      <dsp:nvSpPr>
        <dsp:cNvPr id="0" name=""/>
        <dsp:cNvSpPr/>
      </dsp:nvSpPr>
      <dsp:spPr>
        <a:xfrm>
          <a:off x="0" y="3919278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710059"/>
              <a:satOff val="-5868"/>
              <a:lumOff val="-1254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B725A6-D994-4592-A79D-E9B33D13DFE2}">
      <dsp:nvSpPr>
        <dsp:cNvPr id="0" name=""/>
        <dsp:cNvSpPr/>
      </dsp:nvSpPr>
      <dsp:spPr>
        <a:xfrm>
          <a:off x="0" y="3919278"/>
          <a:ext cx="6266011" cy="979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/>
            <a:t>Боязнь солнечного света</a:t>
          </a:r>
          <a:endParaRPr lang="en-US" sz="2800" kern="1200"/>
        </a:p>
      </dsp:txBody>
      <dsp:txXfrm>
        <a:off x="0" y="3919278"/>
        <a:ext cx="6266011" cy="9796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27E750-C60D-4D56-B142-AA6CFCC75BCA}">
      <dsp:nvSpPr>
        <dsp:cNvPr id="0" name=""/>
        <dsp:cNvSpPr/>
      </dsp:nvSpPr>
      <dsp:spPr>
        <a:xfrm>
          <a:off x="0" y="0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085708-B55B-472B-8DD4-B80D799D72E9}">
      <dsp:nvSpPr>
        <dsp:cNvPr id="0" name=""/>
        <dsp:cNvSpPr/>
      </dsp:nvSpPr>
      <dsp:spPr>
        <a:xfrm>
          <a:off x="0" y="0"/>
          <a:ext cx="6266011" cy="2449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 err="1"/>
            <a:t>Дуэргарская</a:t>
          </a:r>
          <a:r>
            <a:rPr lang="ru-RU" sz="2800" kern="1200" dirty="0"/>
            <a:t> фаланга - преимущество на броски атаки и спасброски Ловкости.</a:t>
          </a:r>
          <a:endParaRPr lang="en-US" sz="2800" kern="1200" dirty="0"/>
        </a:p>
      </dsp:txBody>
      <dsp:txXfrm>
        <a:off x="0" y="0"/>
        <a:ext cx="6266011" cy="2449773"/>
      </dsp:txXfrm>
    </dsp:sp>
    <dsp:sp modelId="{380601E4-4D99-41C0-B297-550313FE5F66}">
      <dsp:nvSpPr>
        <dsp:cNvPr id="0" name=""/>
        <dsp:cNvSpPr/>
      </dsp:nvSpPr>
      <dsp:spPr>
        <a:xfrm>
          <a:off x="0" y="2449773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710059"/>
              <a:satOff val="-5868"/>
              <a:lumOff val="-1254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B725A6-D994-4592-A79D-E9B33D13DFE2}">
      <dsp:nvSpPr>
        <dsp:cNvPr id="0" name=""/>
        <dsp:cNvSpPr/>
      </dsp:nvSpPr>
      <dsp:spPr>
        <a:xfrm>
          <a:off x="0" y="2449773"/>
          <a:ext cx="6266011" cy="2449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kern="1200" dirty="0"/>
            <a:t>Кавалерия на пауках в невидимости на потолке, прыгающая на 90 футов, при этом скакун (</a:t>
          </a:r>
          <a:r>
            <a:rPr lang="ru-RU" sz="2800" kern="1200" dirty="0" err="1"/>
            <a:t>стидер</a:t>
          </a:r>
          <a:r>
            <a:rPr lang="ru-RU" sz="2800" kern="1200" dirty="0"/>
            <a:t>) все еще может атаковать за счет кавалерийской тренировки.</a:t>
          </a:r>
          <a:endParaRPr lang="ru-UA" sz="2800" kern="1200" dirty="0"/>
        </a:p>
      </dsp:txBody>
      <dsp:txXfrm>
        <a:off x="0" y="2449773"/>
        <a:ext cx="6266011" cy="24497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A2CC-25B2-406C-8C39-C8832F6B5F69}" type="datetimeFigureOut">
              <a:rPr lang="ru-UA" smtClean="0"/>
              <a:t>23.03.2024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8D41-5F81-449F-ADE8-6C2CC11B2770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98049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фотографі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A2CC-25B2-406C-8C39-C8832F6B5F69}" type="datetimeFigureOut">
              <a:rPr lang="ru-UA" smtClean="0"/>
              <a:t>23.03.2024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8D41-5F81-449F-ADE8-6C2CC11B2770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41693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зва та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A2CC-25B2-406C-8C39-C8832F6B5F69}" type="datetimeFigureOut">
              <a:rPr lang="ru-UA" smtClean="0"/>
              <a:t>23.03.2024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8D41-5F81-449F-ADE8-6C2CC11B2770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657584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A2CC-25B2-406C-8C39-C8832F6B5F69}" type="datetimeFigureOut">
              <a:rPr lang="ru-UA" smtClean="0"/>
              <a:t>23.03.2024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8D41-5F81-449F-ADE8-6C2CC11B2770}" type="slidenum">
              <a:rPr lang="ru-UA" smtClean="0"/>
              <a:t>‹№›</a:t>
            </a:fld>
            <a:endParaRPr lang="ru-UA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9659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A2CC-25B2-406C-8C39-C8832F6B5F69}" type="datetimeFigureOut">
              <a:rPr lang="ru-UA" smtClean="0"/>
              <a:t>23.03.2024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8D41-5F81-449F-ADE8-6C2CC11B2770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07382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A2CC-25B2-406C-8C39-C8832F6B5F69}" type="datetimeFigureOut">
              <a:rPr lang="ru-UA" smtClean="0"/>
              <a:t>23.03.2024</a:t>
            </a:fld>
            <a:endParaRPr lang="ru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8D41-5F81-449F-ADE8-6C2CC11B2770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2765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 з малю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A2CC-25B2-406C-8C39-C8832F6B5F69}" type="datetimeFigureOut">
              <a:rPr lang="ru-UA" smtClean="0"/>
              <a:t>23.03.2024</a:t>
            </a:fld>
            <a:endParaRPr lang="ru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8D41-5F81-449F-ADE8-6C2CC11B2770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4491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A2CC-25B2-406C-8C39-C8832F6B5F69}" type="datetimeFigureOut">
              <a:rPr lang="ru-UA" smtClean="0"/>
              <a:t>23.03.2024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8D41-5F81-449F-ADE8-6C2CC11B2770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827198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A2CC-25B2-406C-8C39-C8832F6B5F69}" type="datetimeFigureOut">
              <a:rPr lang="ru-UA" smtClean="0"/>
              <a:t>23.03.2024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8D41-5F81-449F-ADE8-6C2CC11B2770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52174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A2CC-25B2-406C-8C39-C8832F6B5F69}" type="datetimeFigureOut">
              <a:rPr lang="ru-UA" smtClean="0"/>
              <a:t>23.03.2024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8D41-5F81-449F-ADE8-6C2CC11B2770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63044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A2CC-25B2-406C-8C39-C8832F6B5F69}" type="datetimeFigureOut">
              <a:rPr lang="ru-UA" smtClean="0"/>
              <a:t>23.03.2024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8D41-5F81-449F-ADE8-6C2CC11B2770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388331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A2CC-25B2-406C-8C39-C8832F6B5F69}" type="datetimeFigureOut">
              <a:rPr lang="ru-UA" smtClean="0"/>
              <a:t>23.03.2024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8D41-5F81-449F-ADE8-6C2CC11B2770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585522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A2CC-25B2-406C-8C39-C8832F6B5F69}" type="datetimeFigureOut">
              <a:rPr lang="ru-UA" smtClean="0"/>
              <a:t>23.03.2024</a:t>
            </a:fld>
            <a:endParaRPr lang="ru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8D41-5F81-449F-ADE8-6C2CC11B2770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949420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A2CC-25B2-406C-8C39-C8832F6B5F69}" type="datetimeFigureOut">
              <a:rPr lang="ru-UA" smtClean="0"/>
              <a:t>23.03.2024</a:t>
            </a:fld>
            <a:endParaRPr lang="ru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8D41-5F81-449F-ADE8-6C2CC11B2770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673557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A2CC-25B2-406C-8C39-C8832F6B5F69}" type="datetimeFigureOut">
              <a:rPr lang="ru-UA" smtClean="0"/>
              <a:t>23.03.2024</a:t>
            </a:fld>
            <a:endParaRPr lang="ru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8D41-5F81-449F-ADE8-6C2CC11B2770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83899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A2CC-25B2-406C-8C39-C8832F6B5F69}" type="datetimeFigureOut">
              <a:rPr lang="ru-UA" smtClean="0"/>
              <a:t>23.03.2024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8D41-5F81-449F-ADE8-6C2CC11B2770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95757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BA2CC-25B2-406C-8C39-C8832F6B5F69}" type="datetimeFigureOut">
              <a:rPr lang="ru-UA" smtClean="0"/>
              <a:t>23.03.2024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8D41-5F81-449F-ADE8-6C2CC11B2770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5541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A2BA2CC-25B2-406C-8C39-C8832F6B5F69}" type="datetimeFigureOut">
              <a:rPr lang="ru-UA" smtClean="0"/>
              <a:t>23.03.2024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B898D41-5F81-449F-ADE8-6C2CC11B2770}" type="slidenum">
              <a:rPr lang="ru-UA" smtClean="0"/>
              <a:t>‹№›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840057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101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13" Type="http://schemas.openxmlformats.org/officeDocument/2006/relationships/slide" Target="slide52.xml"/><Relationship Id="rId3" Type="http://schemas.openxmlformats.org/officeDocument/2006/relationships/image" Target="../media/image107.png"/><Relationship Id="rId7" Type="http://schemas.openxmlformats.org/officeDocument/2006/relationships/slide" Target="slide2.xml"/><Relationship Id="rId12" Type="http://schemas.openxmlformats.org/officeDocument/2006/relationships/slide" Target="slide8.xml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svg"/><Relationship Id="rId11" Type="http://schemas.openxmlformats.org/officeDocument/2006/relationships/slide" Target="slide62.xml"/><Relationship Id="rId5" Type="http://schemas.openxmlformats.org/officeDocument/2006/relationships/image" Target="../media/image108.png"/><Relationship Id="rId15" Type="http://schemas.openxmlformats.org/officeDocument/2006/relationships/image" Target="../media/image111.svg"/><Relationship Id="rId10" Type="http://schemas.openxmlformats.org/officeDocument/2006/relationships/slide" Target="slide27.xml"/><Relationship Id="rId4" Type="http://schemas.openxmlformats.org/officeDocument/2006/relationships/slide" Target="slide49.xml"/><Relationship Id="rId9" Type="http://schemas.openxmlformats.org/officeDocument/2006/relationships/slide" Target="slide67.xml"/><Relationship Id="rId14" Type="http://schemas.openxmlformats.org/officeDocument/2006/relationships/image" Target="../media/image11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svg"/><Relationship Id="rId3" Type="http://schemas.openxmlformats.org/officeDocument/2006/relationships/slide" Target="slide3.xml"/><Relationship Id="rId7" Type="http://schemas.openxmlformats.org/officeDocument/2006/relationships/image" Target="../media/image102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66.xml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 descr="Зображення, що містить ескіз, малюнок, Вигаданий герой, ілюстрація&#10;&#10;Автоматично згенерований опис">
            <a:extLst>
              <a:ext uri="{FF2B5EF4-FFF2-40B4-BE49-F238E27FC236}">
                <a16:creationId xmlns:a16="http://schemas.microsoft.com/office/drawing/2014/main" id="{DFF6DA7D-159B-5774-B8BE-1F4C9300B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96" b="93471" l="6135" r="90798">
                        <a14:foregroundMark x1="54397" y1="93471" x2="54397" y2="93471"/>
                        <a14:foregroundMark x1="90798" y1="48625" x2="90798" y2="48625"/>
                        <a14:foregroundMark x1="85072" y1="40378" x2="85072" y2="40378"/>
                        <a14:foregroundMark x1="86503" y1="42612" x2="86503" y2="42612"/>
                        <a14:foregroundMark x1="23517" y1="8247" x2="23517" y2="8247"/>
                        <a14:foregroundMark x1="28630" y1="4467" x2="28630" y2="4467"/>
                        <a14:foregroundMark x1="9816" y1="30069" x2="9816" y2="43299"/>
                        <a14:foregroundMark x1="7771" y1="29897" x2="6135" y2="24227"/>
                        <a14:foregroundMark x1="6953" y1="28179" x2="13497" y2="39863"/>
                        <a14:foregroundMark x1="13497" y1="39863" x2="13292" y2="379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679"/>
            <a:ext cx="5553192" cy="6609321"/>
          </a:xfrm>
        </p:spPr>
      </p:pic>
      <p:pic>
        <p:nvPicPr>
          <p:cNvPr id="7" name="Рисунок 6" descr="Зображення, що містить ескіз, малюнок, картина, мистецтво&#10;&#10;Автоматично згенерований опис">
            <a:extLst>
              <a:ext uri="{FF2B5EF4-FFF2-40B4-BE49-F238E27FC236}">
                <a16:creationId xmlns:a16="http://schemas.microsoft.com/office/drawing/2014/main" id="{B7AD2EB0-D3F5-62A8-2C97-44CC4DAD5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71250" y1="34979" x2="71250" y2="34979"/>
                        <a14:backgroundMark x1="64000" y1="32510" x2="62000" y2="31893"/>
                        <a14:backgroundMark x1="55000" y1="80864" x2="55000" y2="80864"/>
                        <a14:backgroundMark x1="52000" y1="83539" x2="52000" y2="83539"/>
                        <a14:backgroundMark x1="52000" y1="83539" x2="52000" y2="83539"/>
                        <a14:backgroundMark x1="64500" y1="22840" x2="64750" y2="24486"/>
                        <a14:backgroundMark x1="61500" y1="30041" x2="62750" y2="31893"/>
                        <a14:backgroundMark x1="67750" y1="30864" x2="67750" y2="30864"/>
                        <a14:backgroundMark x1="68250" y1="30864" x2="80750" y2="32922"/>
                        <a14:backgroundMark x1="64250" y1="59053" x2="64250" y2="59053"/>
                        <a14:backgroundMark x1="21250" y1="87243" x2="21250" y2="87243"/>
                        <a14:backgroundMark x1="25500" y1="75926" x2="23500" y2="76132"/>
                        <a14:backgroundMark x1="23000" y1="87654" x2="23000" y2="87654"/>
                        <a14:backgroundMark x1="45250" y1="83745" x2="50750" y2="77778"/>
                        <a14:backgroundMark x1="50000" y1="88066" x2="50000" y2="88066"/>
                        <a14:backgroundMark x1="44500" y1="89300" x2="44500" y2="89300"/>
                        <a14:backgroundMark x1="42750" y1="88683" x2="42750" y2="88683"/>
                        <a14:backgroundMark x1="42750" y1="88477" x2="42750" y2="88477"/>
                        <a14:backgroundMark x1="35500" y1="89712" x2="35750" y2="89506"/>
                        <a14:backgroundMark x1="35750" y1="88683" x2="35750" y2="88683"/>
                        <a14:backgroundMark x1="37500" y1="80247" x2="37500" y2="80247"/>
                        <a14:backgroundMark x1="38250" y1="80864" x2="38250" y2="80864"/>
                        <a14:backgroundMark x1="46500" y1="76955" x2="46500" y2="76955"/>
                        <a14:backgroundMark x1="46500" y1="76543" x2="46500" y2="765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876" y="-1004279"/>
            <a:ext cx="6803267" cy="826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71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A32B04-954A-1843-EDCB-4D178983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ru-UA" b="1" cap="small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 (Headings CS)"/>
              </a:rPr>
              <a:t>Слабые Стороны</a:t>
            </a:r>
            <a:br>
              <a:rPr lang="ru-UA" b="1" cap="small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 (Headings CS)"/>
              </a:rPr>
            </a:br>
            <a:endParaRPr lang="ru-U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Місце для вмісту 2">
            <a:extLst>
              <a:ext uri="{FF2B5EF4-FFF2-40B4-BE49-F238E27FC236}">
                <a16:creationId xmlns:a16="http://schemas.microsoft.com/office/drawing/2014/main" id="{75B69D8B-AD45-AB15-DA78-677C6B99B9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0385649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59702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A32B04-954A-1843-EDCB-4D178983A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2" y="609599"/>
            <a:ext cx="3851993" cy="5273675"/>
          </a:xfrm>
        </p:spPr>
        <p:txBody>
          <a:bodyPr>
            <a:normAutofit/>
          </a:bodyPr>
          <a:lstStyle/>
          <a:p>
            <a:r>
              <a:rPr lang="uk-UA" b="1" cap="small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 (Headings CS)"/>
              </a:rPr>
              <a:t>УНИКАЛЬНЫЕ ОСОБЕННОСТИ</a:t>
            </a:r>
            <a:br>
              <a:rPr lang="ru-UA" b="1" cap="small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 (Headings CS)"/>
              </a:rPr>
            </a:br>
            <a:endParaRPr lang="ru-UA" dirty="0"/>
          </a:p>
        </p:txBody>
      </p:sp>
      <p:graphicFrame>
        <p:nvGraphicFramePr>
          <p:cNvPr id="5" name="Місце для вмісту 2">
            <a:extLst>
              <a:ext uri="{FF2B5EF4-FFF2-40B4-BE49-F238E27FC236}">
                <a16:creationId xmlns:a16="http://schemas.microsoft.com/office/drawing/2014/main" id="{75B69D8B-AD45-AB15-DA78-677C6B99B9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865901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0964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FE8C4D9-24D8-18DA-AD55-4DAB07C2FF26}"/>
              </a:ext>
            </a:extLst>
          </p:cNvPr>
          <p:cNvSpPr txBox="1"/>
          <p:nvPr/>
        </p:nvSpPr>
        <p:spPr>
          <a:xfrm>
            <a:off x="304082" y="521832"/>
            <a:ext cx="6094562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UA" sz="2800" b="1" cap="small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 (Headings CS)"/>
              </a:rPr>
              <a:t>Сеттинговые</a:t>
            </a:r>
            <a:r>
              <a:rPr lang="ru-UA" sz="2800" b="1" cap="small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 (Headings CS)"/>
              </a:rPr>
              <a:t> особенности</a:t>
            </a:r>
          </a:p>
          <a:p>
            <a:pPr marL="342900"/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Ненависть к дварфам</a:t>
            </a:r>
            <a:endParaRPr lang="ru-UA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/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Ненависть к </a:t>
            </a:r>
            <a:r>
              <a:rPr lang="ru-RU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иллитадм</a:t>
            </a:r>
            <a:endParaRPr lang="ru-UA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/>
            <a:r>
              <a:rPr lang="ru-RU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Договорные отношения с дьяволами (вплоть до скрещивания)</a:t>
            </a:r>
            <a:endParaRPr lang="ru-UA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907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8A9093-23F8-54B2-BBDE-3EB6BF130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" t="3174" r="2389"/>
          <a:stretch/>
        </p:blipFill>
        <p:spPr>
          <a:xfrm>
            <a:off x="6629400" y="666749"/>
            <a:ext cx="5362575" cy="5534025"/>
          </a:xfrm>
          <a:prstGeom prst="rect">
            <a:avLst/>
          </a:prstGeom>
        </p:spPr>
      </p:pic>
      <p:pic>
        <p:nvPicPr>
          <p:cNvPr id="5" name="Рисунок 4" descr="Зображення, що містить Вигаданий герой, мультфільм, іграшка&#10;&#10;Автоматично згенерований опис">
            <a:extLst>
              <a:ext uri="{FF2B5EF4-FFF2-40B4-BE49-F238E27FC236}">
                <a16:creationId xmlns:a16="http://schemas.microsoft.com/office/drawing/2014/main" id="{8AA80594-C6CC-36AC-00F0-35D570943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71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BAB5E0-4E5E-31E1-6AA7-38A6C8849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3"/>
          <a:stretch/>
        </p:blipFill>
        <p:spPr>
          <a:xfrm>
            <a:off x="6148712" y="203199"/>
            <a:ext cx="5893319" cy="6654799"/>
          </a:xfrm>
          <a:prstGeom prst="rect">
            <a:avLst/>
          </a:prstGeom>
        </p:spPr>
      </p:pic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793EA0EA-17BD-8F1F-6C68-7FF6A23C1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09434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3401865D-E08D-4BD2-62D2-9C87B9809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2"/>
          <a:stretch/>
        </p:blipFill>
        <p:spPr>
          <a:xfrm>
            <a:off x="149969" y="377371"/>
            <a:ext cx="5803155" cy="630992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6" name="Рисунок 5" descr="Зображення, що містить мультфільм, ескіз, Вигаданий герой, іграшка&#10;&#10;Автоматично згенерований опис">
            <a:extLst>
              <a:ext uri="{FF2B5EF4-FFF2-40B4-BE49-F238E27FC236}">
                <a16:creationId xmlns:a16="http://schemas.microsoft.com/office/drawing/2014/main" id="{A20421BA-6DD9-BE22-4EF6-7493C7B3B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721" y="492634"/>
            <a:ext cx="5261968" cy="587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91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915A94-7B2B-9104-E4FE-CCF701F88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2"/>
          <a:stretch/>
        </p:blipFill>
        <p:spPr>
          <a:xfrm>
            <a:off x="245435" y="224288"/>
            <a:ext cx="5094315" cy="66453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B8DDC5-F55C-EB23-BE76-0263A9212B55}"/>
              </a:ext>
            </a:extLst>
          </p:cNvPr>
          <p:cNvSpPr txBox="1"/>
          <p:nvPr/>
        </p:nvSpPr>
        <p:spPr>
          <a:xfrm>
            <a:off x="5524130" y="751344"/>
            <a:ext cx="609452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1" dirty="0">
                <a:solidFill>
                  <a:srgbClr val="C2C2C2"/>
                </a:solidFill>
                <a:effectLst/>
                <a:latin typeface="Convergence"/>
              </a:rPr>
              <a:t>Duergar Keeper of the Flame.</a:t>
            </a:r>
            <a:r>
              <a:rPr lang="en-US" b="0" i="0" dirty="0">
                <a:solidFill>
                  <a:srgbClr val="BBBBBB"/>
                </a:solidFill>
                <a:effectLst/>
                <a:latin typeface="Convergence"/>
              </a:rPr>
              <a:t> The Keepers of the Flame is a well-respected order of psionic clerics that serves the red dragon </a:t>
            </a:r>
            <a:r>
              <a:rPr lang="en-US" b="0" i="0" dirty="0" err="1">
                <a:solidFill>
                  <a:srgbClr val="BBBBBB"/>
                </a:solidFill>
                <a:effectLst/>
                <a:latin typeface="Convergence"/>
              </a:rPr>
              <a:t>Themberchaud</a:t>
            </a:r>
            <a:r>
              <a:rPr lang="en-US" b="0" i="0" dirty="0">
                <a:solidFill>
                  <a:srgbClr val="BBBBBB"/>
                </a:solidFill>
                <a:effectLst/>
                <a:latin typeface="Convergence"/>
              </a:rPr>
              <a:t> in </a:t>
            </a:r>
            <a:r>
              <a:rPr lang="en-US" b="0" i="0" dirty="0" err="1">
                <a:solidFill>
                  <a:srgbClr val="BBBBBB"/>
                </a:solidFill>
                <a:effectLst/>
                <a:latin typeface="Convergence"/>
              </a:rPr>
              <a:t>Gracklstugh</a:t>
            </a:r>
            <a:r>
              <a:rPr lang="en-US" b="0" i="0" dirty="0">
                <a:solidFill>
                  <a:srgbClr val="BBBBBB"/>
                </a:solidFill>
                <a:effectLst/>
                <a:latin typeface="Convergence"/>
              </a:rPr>
              <a:t>, and whose members are advisors to the </a:t>
            </a:r>
            <a:r>
              <a:rPr lang="en-US" b="0" i="0" dirty="0" err="1">
                <a:solidFill>
                  <a:srgbClr val="BBBBBB"/>
                </a:solidFill>
                <a:effectLst/>
                <a:latin typeface="Convergence"/>
              </a:rPr>
              <a:t>Deepking</a:t>
            </a:r>
            <a:r>
              <a:rPr lang="en-US" b="0" i="0" dirty="0">
                <a:solidFill>
                  <a:srgbClr val="BBBBBB"/>
                </a:solidFill>
                <a:effectLst/>
                <a:latin typeface="Convergence"/>
              </a:rPr>
              <a:t>.</a:t>
            </a:r>
          </a:p>
          <a:p>
            <a:pPr algn="l"/>
            <a:r>
              <a:rPr lang="en-US" b="0" i="0" dirty="0">
                <a:solidFill>
                  <a:srgbClr val="BBBBBB"/>
                </a:solidFill>
                <a:effectLst/>
                <a:latin typeface="Convergence"/>
              </a:rPr>
              <a:t>The duergar Keeper of the Flame uses the same statistics as the duergar in the Monster Manual, except that its challenge rating is 2 (450 XP) and it has the following additional features.</a:t>
            </a:r>
          </a:p>
          <a:p>
            <a:pPr algn="l"/>
            <a:r>
              <a:rPr lang="en-US" b="1" i="1" dirty="0">
                <a:solidFill>
                  <a:srgbClr val="C2C2C2"/>
                </a:solidFill>
                <a:effectLst/>
                <a:latin typeface="Convergence"/>
              </a:rPr>
              <a:t>Innate Spellcasting (Psionics).</a:t>
            </a:r>
            <a:r>
              <a:rPr lang="en-US" b="0" i="0" dirty="0">
                <a:solidFill>
                  <a:srgbClr val="BBBBBB"/>
                </a:solidFill>
                <a:effectLst/>
                <a:latin typeface="Convergence"/>
              </a:rPr>
              <a:t> The Keeper of the Flame's innate spellcasting ability is Wisdom (spell save DC 12). It can innately cast the following spells, requiring no components:</a:t>
            </a:r>
          </a:p>
          <a:p>
            <a:pPr algn="l"/>
            <a:r>
              <a:rPr lang="en-US" b="0" i="0" dirty="0">
                <a:solidFill>
                  <a:srgbClr val="BBBBBB"/>
                </a:solidFill>
                <a:effectLst/>
                <a:latin typeface="Convergence"/>
              </a:rPr>
              <a:t>At will: friends, message</a:t>
            </a:r>
          </a:p>
          <a:p>
            <a:pPr algn="l"/>
            <a:r>
              <a:rPr lang="en-US" b="0" i="0" dirty="0">
                <a:solidFill>
                  <a:srgbClr val="BBBBBB"/>
                </a:solidFill>
                <a:effectLst/>
                <a:latin typeface="Convergence"/>
              </a:rPr>
              <a:t>3/day: command</a:t>
            </a:r>
          </a:p>
          <a:p>
            <a:pPr algn="l"/>
            <a:r>
              <a:rPr lang="en-US" b="1" i="1" dirty="0">
                <a:solidFill>
                  <a:srgbClr val="C2C2C2"/>
                </a:solidFill>
                <a:effectLst/>
                <a:latin typeface="Convergence"/>
              </a:rPr>
              <a:t>Spellcasting.</a:t>
            </a:r>
            <a:r>
              <a:rPr lang="en-US" b="0" i="0" dirty="0">
                <a:solidFill>
                  <a:srgbClr val="BBBBBB"/>
                </a:solidFill>
                <a:effectLst/>
                <a:latin typeface="Convergence"/>
              </a:rPr>
              <a:t> The Keeper of the Flame is a 3rd-level spellcaster. Its spellcasting ability is Wisdom (spell save DC 12, +4 to hit with spell attacks). The Keeper of the Flame has the following cleric spells prepared:</a:t>
            </a:r>
          </a:p>
          <a:p>
            <a:pPr algn="l"/>
            <a:r>
              <a:rPr lang="en-US" b="0" i="0" dirty="0">
                <a:solidFill>
                  <a:srgbClr val="BBBBBB"/>
                </a:solidFill>
                <a:effectLst/>
                <a:latin typeface="Convergence"/>
              </a:rPr>
              <a:t>Cantrips (at will): guidance, mending, sacred flame</a:t>
            </a:r>
          </a:p>
          <a:p>
            <a:pPr algn="l"/>
            <a:r>
              <a:rPr lang="en-US" b="0" i="0" dirty="0">
                <a:solidFill>
                  <a:srgbClr val="BBBBBB"/>
                </a:solidFill>
                <a:effectLst/>
                <a:latin typeface="Convergence"/>
              </a:rPr>
              <a:t>1st level (4 slots): bane, inflict wounds, shield of faith</a:t>
            </a:r>
          </a:p>
          <a:p>
            <a:pPr algn="l"/>
            <a:r>
              <a:rPr lang="en-US" b="0" i="0" dirty="0">
                <a:solidFill>
                  <a:srgbClr val="BBBBBB"/>
                </a:solidFill>
                <a:effectLst/>
                <a:latin typeface="Convergence"/>
              </a:rPr>
              <a:t>2nd level (2 slots): enhance ability, spiritual weapon</a:t>
            </a:r>
          </a:p>
        </p:txBody>
      </p:sp>
    </p:spTree>
    <p:extLst>
      <p:ext uri="{BB962C8B-B14F-4D97-AF65-F5344CB8AC3E}">
        <p14:creationId xmlns:p14="http://schemas.microsoft.com/office/powerpoint/2010/main" val="3960944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 descr="Зображення, що містить Вигаданий герой, особа, екшн-фігурка, одежа&#10;&#10;Автоматично згенерований опис">
            <a:extLst>
              <a:ext uri="{FF2B5EF4-FFF2-40B4-BE49-F238E27FC236}">
                <a16:creationId xmlns:a16="http://schemas.microsoft.com/office/drawing/2014/main" id="{8E01B846-16E0-9F5E-C99D-B11B6A33C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32" y="180049"/>
            <a:ext cx="4783367" cy="6188056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66213C-86F0-7E74-739B-5564E42DC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3"/>
          <a:stretch/>
        </p:blipFill>
        <p:spPr>
          <a:xfrm>
            <a:off x="5818886" y="422694"/>
            <a:ext cx="6373114" cy="631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60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Зображення, що містить Вигаданий герой, статуя, іграшка, екшн-фігурка&#10;&#10;Автоматично згенерований опис">
            <a:extLst>
              <a:ext uri="{FF2B5EF4-FFF2-40B4-BE49-F238E27FC236}">
                <a16:creationId xmlns:a16="http://schemas.microsoft.com/office/drawing/2014/main" id="{B06ECB8D-E99C-534B-55E4-86E79D6DB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173" y="-95250"/>
            <a:ext cx="5005637" cy="752727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3EDE608-810A-4BA0-43A7-78D165F1D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3"/>
          <a:stretch/>
        </p:blipFill>
        <p:spPr>
          <a:xfrm>
            <a:off x="532750" y="228600"/>
            <a:ext cx="5563250" cy="662940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12B0BE0A-64EB-6C57-AFAB-F567C5FD9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6738" y="27400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UA" altLang="ru-U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ru-UA" altLang="ru-U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38B457-D423-3992-6EB1-3A857F662432}"/>
              </a:ext>
            </a:extLst>
          </p:cNvPr>
          <p:cNvSpPr txBox="1"/>
          <p:nvPr/>
        </p:nvSpPr>
        <p:spPr>
          <a:xfrm>
            <a:off x="6394141" y="4559638"/>
            <a:ext cx="5563250" cy="203132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cap="small" dirty="0">
                <a:solidFill>
                  <a:srgbClr val="D29A38"/>
                </a:solidFill>
                <a:effectLst/>
                <a:latin typeface="inherit"/>
              </a:rPr>
              <a:t>Duergar Stone Guard</a:t>
            </a:r>
          </a:p>
          <a:p>
            <a:r>
              <a:rPr lang="en-US" b="1" i="1" dirty="0">
                <a:solidFill>
                  <a:srgbClr val="C2C2C2"/>
                </a:solidFill>
                <a:effectLst/>
              </a:rPr>
              <a:t>Duergar Stone Guard.</a:t>
            </a:r>
            <a:r>
              <a:rPr lang="en-US" dirty="0">
                <a:solidFill>
                  <a:srgbClr val="BBBBBB"/>
                </a:solidFill>
                <a:effectLst/>
              </a:rPr>
              <a:t> The stone guard are elite duergar troops, deployed in small numbers to bolster war bands of regulars or organized into elite strike forces for specific missions.</a:t>
            </a:r>
          </a:p>
          <a:p>
            <a:r>
              <a:rPr lang="en-US" dirty="0">
                <a:solidFill>
                  <a:srgbClr val="BBBBBB"/>
                </a:solidFill>
                <a:effectLst/>
              </a:rPr>
              <a:t>“</a:t>
            </a:r>
            <a:r>
              <a:rPr lang="en-US" i="1" dirty="0">
                <a:solidFill>
                  <a:srgbClr val="BBBBBB"/>
                </a:solidFill>
                <a:effectLst/>
              </a:rPr>
              <a:t>You think dwarves are dour and unpleasant? Wait until you meet a duergar.</a:t>
            </a:r>
            <a:r>
              <a:rPr lang="en-US" dirty="0">
                <a:solidFill>
                  <a:srgbClr val="BBBBBB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0541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Зображення, що містить статуя, жах, особа, мистецтво&#10;&#10;Автоматично згенерований опис">
            <a:extLst>
              <a:ext uri="{FF2B5EF4-FFF2-40B4-BE49-F238E27FC236}">
                <a16:creationId xmlns:a16="http://schemas.microsoft.com/office/drawing/2014/main" id="{BF93549E-C688-6485-8BDB-B145AF4EA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394" y="-95250"/>
            <a:ext cx="4848606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6B3001-A9B0-CC7C-E076-12EAB7191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72" y="0"/>
            <a:ext cx="5234759" cy="6858000"/>
          </a:xfrm>
          <a:prstGeom prst="rect">
            <a:avLst/>
          </a:prstGeom>
        </p:spPr>
      </p:pic>
      <p:graphicFrame>
        <p:nvGraphicFramePr>
          <p:cNvPr id="2" name="Таблиця 1">
            <a:extLst>
              <a:ext uri="{FF2B5EF4-FFF2-40B4-BE49-F238E27FC236}">
                <a16:creationId xmlns:a16="http://schemas.microsoft.com/office/drawing/2014/main" id="{A4DC1E61-B463-357B-F915-A5AE78F5A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231311"/>
              </p:ext>
            </p:extLst>
          </p:nvPr>
        </p:nvGraphicFramePr>
        <p:xfrm>
          <a:off x="6572740" y="4225290"/>
          <a:ext cx="3753079" cy="2537460"/>
        </p:xfrm>
        <a:graphic>
          <a:graphicData uri="http://schemas.openxmlformats.org/drawingml/2006/table">
            <a:tbl>
              <a:tblPr/>
              <a:tblGrid>
                <a:gridCol w="3753079">
                  <a:extLst>
                    <a:ext uri="{9D8B030D-6E8A-4147-A177-3AD203B41FA5}">
                      <a16:colId xmlns:a16="http://schemas.microsoft.com/office/drawing/2014/main" val="3704928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cap="small" dirty="0">
                          <a:solidFill>
                            <a:srgbClr val="D29A38"/>
                          </a:solidFill>
                          <a:effectLst/>
                          <a:latin typeface="inherit"/>
                        </a:rPr>
                        <a:t>Duergar Mind Master</a:t>
                      </a:r>
                    </a:p>
                  </a:txBody>
                  <a:tcPr marT="7620" marB="76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22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509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BBBBBB"/>
                          </a:solidFill>
                          <a:effectLst/>
                        </a:rPr>
                        <a:t>Wearing fearsome masks, duergar mind masters usually operate as spies, both inside and beyond a duergar stronghold. Their psionically augmented abilities enable them to see through illusions with ease and shrink down to miniature size to spy on their targets.</a:t>
                      </a:r>
                    </a:p>
                  </a:txBody>
                  <a:tcPr marT="76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222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194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132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 descr="Зображення, що містить текст, карта, атлант&#10;&#10;Автоматично згенерований опис">
            <a:extLst>
              <a:ext uri="{FF2B5EF4-FFF2-40B4-BE49-F238E27FC236}">
                <a16:creationId xmlns:a16="http://schemas.microsoft.com/office/drawing/2014/main" id="{1349BE90-F063-60EE-1C96-785D3DDF2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6" r="-2" b="11369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  <p:sp>
        <p:nvSpPr>
          <p:cNvPr id="6" name="Parallelogram 3">
            <a:extLst>
              <a:ext uri="{FF2B5EF4-FFF2-40B4-BE49-F238E27FC236}">
                <a16:creationId xmlns:a16="http://schemas.microsoft.com/office/drawing/2014/main" id="{938E1C1A-9BCE-1DEC-12A0-5F6D5B15CC16}"/>
              </a:ext>
            </a:extLst>
          </p:cNvPr>
          <p:cNvSpPr/>
          <p:nvPr/>
        </p:nvSpPr>
        <p:spPr>
          <a:xfrm>
            <a:off x="0" y="6124756"/>
            <a:ext cx="5262114" cy="733244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glow rad="241300">
                    <a:srgbClr val="FF0000">
                      <a:alpha val="40000"/>
                    </a:srgb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empus Sans ITC" panose="04020404030D07020202" pitchFamily="82" charset="0"/>
                <a:ea typeface="Cascadia Code" panose="020B0609020000020004" pitchFamily="49" charset="0"/>
                <a:cs typeface="Cascadia Code" panose="020B0609020000020004" pitchFamily="49" charset="0"/>
              </a:rPr>
              <a:t>Underdark</a:t>
            </a:r>
            <a:endParaRPr lang="en-US" sz="2800" b="1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173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Зображення, що містить Вигаданий герой, ескіз, мистецтво, мультфільм&#10;&#10;Автоматично згенерований опис">
            <a:extLst>
              <a:ext uri="{FF2B5EF4-FFF2-40B4-BE49-F238E27FC236}">
                <a16:creationId xmlns:a16="http://schemas.microsoft.com/office/drawing/2014/main" id="{4137A52F-C1E4-17A3-8E15-C13A3FB3D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438" y="150920"/>
            <a:ext cx="5137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26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A21B59-34D4-5ABE-F3A7-CB80D93D7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20" y="114300"/>
            <a:ext cx="5979459" cy="6858000"/>
          </a:xfrm>
          <a:prstGeom prst="rect">
            <a:avLst/>
          </a:prstGeom>
        </p:spPr>
      </p:pic>
      <p:pic>
        <p:nvPicPr>
          <p:cNvPr id="7" name="Рисунок 6" descr="Зображення, що містить статуя, Вигаданий герой, Броня, одежа&#10;&#10;Автоматично згенерований опис">
            <a:extLst>
              <a:ext uri="{FF2B5EF4-FFF2-40B4-BE49-F238E27FC236}">
                <a16:creationId xmlns:a16="http://schemas.microsoft.com/office/drawing/2014/main" id="{6FAD50A3-990E-E857-360D-2C33DB4A6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885" y="-123826"/>
            <a:ext cx="4226515" cy="685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73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6D46CF-E527-9589-BAAE-BB211EF1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578" y="156706"/>
            <a:ext cx="4696480" cy="6544588"/>
          </a:xfrm>
          <a:prstGeom prst="rect">
            <a:avLst/>
          </a:prstGeom>
        </p:spPr>
      </p:pic>
      <p:pic>
        <p:nvPicPr>
          <p:cNvPr id="7" name="Рисунок 6" descr="Зображення, що містить ескіз, Вигаданий герой, мультфільм, одежа&#10;&#10;Автоматично згенерований опис">
            <a:extLst>
              <a:ext uri="{FF2B5EF4-FFF2-40B4-BE49-F238E27FC236}">
                <a16:creationId xmlns:a16="http://schemas.microsoft.com/office/drawing/2014/main" id="{854404D3-B7B5-2759-C59A-BA7C76C49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0" b="94100" l="6229" r="89899">
                        <a14:foregroundMark x1="29966" y1="17800" x2="29966" y2="17800"/>
                        <a14:foregroundMark x1="39207" y1="12400" x2="41751" y2="10100"/>
                        <a14:foregroundMark x1="37559" y1="13889" x2="39207" y2="12400"/>
                        <a14:foregroundMark x1="26263" y1="24100" x2="34227" y2="16902"/>
                        <a14:foregroundMark x1="41751" y1="10100" x2="43098" y2="13100"/>
                        <a14:foregroundMark x1="38721" y1="3100" x2="38047" y2="11300"/>
                        <a14:foregroundMark x1="65152" y1="2000" x2="60101" y2="10900"/>
                        <a14:foregroundMark x1="60101" y1="10900" x2="62941" y2="14600"/>
                        <a14:foregroundMark x1="66736" y1="23214" x2="66835" y2="23600"/>
                        <a14:foregroundMark x1="65423" y1="18100" x2="65519" y2="18475"/>
                        <a14:foregroundMark x1="72559" y1="26600" x2="65993" y2="8800"/>
                        <a14:foregroundMark x1="81191" y1="29394" x2="81145" y2="33700"/>
                        <a14:foregroundMark x1="81297" y1="19531" x2="81246" y2="24279"/>
                        <a14:foregroundMark x1="81313" y1="18100" x2="81318" y2="17651"/>
                        <a14:foregroundMark x1="81145" y1="33700" x2="79125" y2="36800"/>
                        <a14:foregroundMark x1="7912" y1="41100" x2="6229" y2="39600"/>
                        <a14:foregroundMark x1="15825" y1="72100" x2="23064" y2="80100"/>
                        <a14:foregroundMark x1="23064" y1="80100" x2="59764" y2="86200"/>
                        <a14:foregroundMark x1="59764" y1="86200" x2="79798" y2="82900"/>
                        <a14:foregroundMark x1="58418" y1="94100" x2="61953" y2="92800"/>
                        <a14:backgroundMark x1="67340" y1="20600" x2="67340" y2="20600"/>
                        <a14:backgroundMark x1="66498" y1="18500" x2="66162" y2="23200"/>
                        <a14:backgroundMark x1="77441" y1="27000" x2="77441" y2="27000"/>
                        <a14:backgroundMark x1="77609" y1="25800" x2="79630" y2="23200"/>
                        <a14:backgroundMark x1="80976" y1="29000" x2="80135" y2="20300"/>
                        <a14:backgroundMark x1="80135" y1="20300" x2="80471" y2="20100"/>
                        <a14:backgroundMark x1="80640" y1="25600" x2="80135" y2="16200"/>
                        <a14:backgroundMark x1="80135" y1="16200" x2="80135" y2="16200"/>
                        <a14:backgroundMark x1="81650" y1="25500" x2="82323" y2="15800"/>
                        <a14:backgroundMark x1="81650" y1="25500" x2="80640" y2="20900"/>
                        <a14:backgroundMark x1="64141" y1="14600" x2="64141" y2="18100"/>
                        <a14:backgroundMark x1="39562" y1="12400" x2="39562" y2="12400"/>
                        <a14:backgroundMark x1="36364" y1="13700" x2="34848" y2="1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25" y="234343"/>
            <a:ext cx="4073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66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D2C6ACF-E973-8670-4E8E-0CEE92FFA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1" r="819" b="3838"/>
          <a:stretch/>
        </p:blipFill>
        <p:spPr>
          <a:xfrm>
            <a:off x="211289" y="165066"/>
            <a:ext cx="4594950" cy="3572434"/>
          </a:xfrm>
          <a:prstGeom prst="rect">
            <a:avLst/>
          </a:prstGeom>
        </p:spPr>
      </p:pic>
      <p:pic>
        <p:nvPicPr>
          <p:cNvPr id="5" name="Рисунок 4" descr="Зображення, що містить іграшка, Вигаданий герой, Броня&#10;&#10;Автоматично згенерований опис">
            <a:extLst>
              <a:ext uri="{FF2B5EF4-FFF2-40B4-BE49-F238E27FC236}">
                <a16:creationId xmlns:a16="http://schemas.microsoft.com/office/drawing/2014/main" id="{FD465817-ECD6-ECD8-D005-5662EF9CD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967" y="247650"/>
            <a:ext cx="7033507" cy="607695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29ED5F9-354A-293E-CF3D-4F2C61DDE4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6" t="3294" r="5764" b="3789"/>
          <a:stretch/>
        </p:blipFill>
        <p:spPr>
          <a:xfrm>
            <a:off x="529186" y="3865396"/>
            <a:ext cx="3813218" cy="28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04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 descr="Зображення, що містить комаха, членистоногі, Макрофотографія, безхребетні&#10;&#10;Автоматично згенерований опис">
            <a:extLst>
              <a:ext uri="{FF2B5EF4-FFF2-40B4-BE49-F238E27FC236}">
                <a16:creationId xmlns:a16="http://schemas.microsoft.com/office/drawing/2014/main" id="{C581D09D-3D28-91F0-C9B9-DB707FC80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8971" y="408781"/>
            <a:ext cx="8666337" cy="6040437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85879A-B6BD-8014-FC83-6AA19F228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916" y="650648"/>
            <a:ext cx="5252344" cy="530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20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0E35E0-9008-A6B2-635C-5735000D3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1" y="134506"/>
            <a:ext cx="5076944" cy="666991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BAD1A87-F517-A1F3-BE6E-9DD0DAFBC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54" y="134505"/>
            <a:ext cx="4966109" cy="651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91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 descr="Зображення, що містить Вигаданий герой, Броня, робот, екшн-фігурка&#10;&#10;Автоматично згенерований опис">
            <a:extLst>
              <a:ext uri="{FF2B5EF4-FFF2-40B4-BE49-F238E27FC236}">
                <a16:creationId xmlns:a16="http://schemas.microsoft.com/office/drawing/2014/main" id="{B66DFEF2-3B22-F05A-84FC-EFE73CB54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9" r="28869"/>
          <a:stretch/>
        </p:blipFill>
        <p:spPr>
          <a:xfrm>
            <a:off x="239698" y="23012"/>
            <a:ext cx="4003830" cy="6834988"/>
          </a:xfrm>
        </p:spPr>
      </p:pic>
      <p:pic>
        <p:nvPicPr>
          <p:cNvPr id="6" name="Рисунок 5" descr="Зображення, що містить Вигаданий герой, жах, Обличчя людини, мультфільм&#10;&#10;Автоматично згенерований опис">
            <a:extLst>
              <a:ext uri="{FF2B5EF4-FFF2-40B4-BE49-F238E27FC236}">
                <a16:creationId xmlns:a16="http://schemas.microsoft.com/office/drawing/2014/main" id="{BAD08B2F-3AF4-D247-DBA9-895245E32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474" y="1229034"/>
            <a:ext cx="4243526" cy="666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80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F895C0-D1F5-1231-3B9C-4667AE226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292"/>
            <a:ext cx="5430982" cy="66217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A12CFA-5A6F-AF22-998B-960B69F26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27"/>
          <a:stretch/>
        </p:blipFill>
        <p:spPr>
          <a:xfrm>
            <a:off x="6308437" y="83292"/>
            <a:ext cx="5250959" cy="663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25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 descr="Зображення, що містить Вигаданий герой, мультфільм, екшн-фігурка, статуетка&#10;&#10;Автоматично згенерований опис">
            <a:extLst>
              <a:ext uri="{FF2B5EF4-FFF2-40B4-BE49-F238E27FC236}">
                <a16:creationId xmlns:a16="http://schemas.microsoft.com/office/drawing/2014/main" id="{BD3E5B2B-EDFA-C48B-D902-79292FE8B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3" y="133982"/>
            <a:ext cx="6948728" cy="6461756"/>
          </a:xfrm>
        </p:spPr>
      </p:pic>
      <p:pic>
        <p:nvPicPr>
          <p:cNvPr id="7" name="Рисунок 6" descr="Зображення, що містить ескіз, малюнок, ілюстрація, мистецтво&#10;&#10;Автоматично згенерований опис">
            <a:extLst>
              <a:ext uri="{FF2B5EF4-FFF2-40B4-BE49-F238E27FC236}">
                <a16:creationId xmlns:a16="http://schemas.microsoft.com/office/drawing/2014/main" id="{25F22DE5-222F-BCC7-D317-C0924F606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217" y="1402888"/>
            <a:ext cx="4064926" cy="405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84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Зображення, що містить ескіз, птах, мистецтво&#10;&#10;Автоматично згенерований опис">
            <a:extLst>
              <a:ext uri="{FF2B5EF4-FFF2-40B4-BE49-F238E27FC236}">
                <a16:creationId xmlns:a16="http://schemas.microsoft.com/office/drawing/2014/main" id="{5D1C02B2-7A2B-2315-E40E-7CE483E2F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" y="0"/>
            <a:ext cx="5692140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36490B-ECE4-9F06-DD37-263211B32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615" y="213864"/>
            <a:ext cx="4696480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669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176860-8A83-31AD-0789-2A06903A1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UA" dirty="0"/>
          </a:p>
        </p:txBody>
      </p:sp>
      <p:pic>
        <p:nvPicPr>
          <p:cNvPr id="5" name="Місце для вмісту 4" descr="Зображення, що містить текст, карта, знімок екрана&#10;&#10;Автоматично згенерований опис">
            <a:extLst>
              <a:ext uri="{FF2B5EF4-FFF2-40B4-BE49-F238E27FC236}">
                <a16:creationId xmlns:a16="http://schemas.microsoft.com/office/drawing/2014/main" id="{0CD3B847-3321-C837-1777-1A6964AA8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4" b="6534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64866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 descr="Зображення, що містить Вигаданий герой, мультфільм, Броня, лицар&#10;&#10;Автоматично згенерований опис">
            <a:extLst>
              <a:ext uri="{FF2B5EF4-FFF2-40B4-BE49-F238E27FC236}">
                <a16:creationId xmlns:a16="http://schemas.microsoft.com/office/drawing/2014/main" id="{B532F4FD-A09C-71F1-8369-5A0BAD84E2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00" b="95500" l="5742" r="97488">
                        <a14:foregroundMark x1="61364" y1="8800" x2="58373" y2="10500"/>
                        <a14:foregroundMark x1="58612" y1="8500" x2="38517" y2="42800"/>
                        <a14:foregroundMark x1="8254" y1="41300" x2="25837" y2="72300"/>
                        <a14:foregroundMark x1="11603" y1="85900" x2="5742" y2="95500"/>
                        <a14:foregroundMark x1="92662" y1="78355" x2="82177" y2="83600"/>
                        <a14:foregroundMark x1="96770" y1="76300" x2="96375" y2="76498"/>
                        <a14:foregroundMark x1="92362" y1="84600" x2="90191" y2="88200"/>
                        <a14:foregroundMark x1="92475" y1="84412" x2="92362" y2="84600"/>
                        <a14:foregroundMark x1="93413" y1="82857" x2="92581" y2="84237"/>
                        <a14:foregroundMark x1="97488" y1="76100" x2="97020" y2="76876"/>
                        <a14:foregroundMark x1="23516" y1="89456" x2="21172" y2="89500"/>
                        <a14:foregroundMark x1="78852" y1="88414" x2="27566" y2="89380"/>
                        <a14:foregroundMark x1="90191" y1="88200" x2="80624" y2="88380"/>
                        <a14:foregroundMark x1="94875" y1="76169" x2="85048" y2="74600"/>
                        <a14:foregroundMark x1="86603" y1="46400" x2="75478" y2="56500"/>
                        <a14:foregroundMark x1="75478" y1="56500" x2="62201" y2="63000"/>
                        <a14:foregroundMark x1="54067" y1="17700" x2="54067" y2="17700"/>
                        <a14:foregroundMark x1="18780" y1="46700" x2="9569" y2="35100"/>
                        <a14:foregroundMark x1="24522" y1="38300" x2="24761" y2="36300"/>
                        <a14:backgroundMark x1="91388" y1="84600" x2="91388" y2="84600"/>
                        <a14:backgroundMark x1="94258" y1="83500" x2="96172" y2="78900"/>
                        <a14:backgroundMark x1="96890" y1="76800" x2="90311" y2="83300"/>
                        <a14:backgroundMark x1="90311" y1="83300" x2="90431" y2="84400"/>
                        <a14:backgroundMark x1="78110" y1="89100" x2="79306" y2="89600"/>
                        <a14:backgroundMark x1="14115" y1="87700" x2="11124" y2="90600"/>
                        <a14:backgroundMark x1="23206" y1="89800" x2="26555" y2="9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6060"/>
          <a:stretch/>
        </p:blipFill>
        <p:spPr>
          <a:xfrm>
            <a:off x="-207014" y="0"/>
            <a:ext cx="6095980" cy="6857990"/>
          </a:xfrm>
          <a:prstGeom prst="rect">
            <a:avLst/>
          </a:prstGeom>
        </p:spPr>
      </p:pic>
      <p:pic>
        <p:nvPicPr>
          <p:cNvPr id="7" name="Рисунок 6" descr="Зображення, що містить текст, знімок екрана, програмне забезпечення, Шрифт&#10;&#10;Автоматично згенерований опис">
            <a:extLst>
              <a:ext uri="{FF2B5EF4-FFF2-40B4-BE49-F238E27FC236}">
                <a16:creationId xmlns:a16="http://schemas.microsoft.com/office/drawing/2014/main" id="{ED945BE9-589F-4D66-96A7-7EBECFEE0C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631" r="20606"/>
          <a:stretch/>
        </p:blipFill>
        <p:spPr>
          <a:xfrm>
            <a:off x="5449021" y="69022"/>
            <a:ext cx="650144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13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">
            <a:extLst>
              <a:ext uri="{FF2B5EF4-FFF2-40B4-BE49-F238E27FC236}">
                <a16:creationId xmlns:a16="http://schemas.microsoft.com/office/drawing/2014/main" id="{8283C874-0987-838E-41CA-CB4E8135AE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BABBCF9-BCCA-9029-7EE9-C58E4388D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5943600" y="77638"/>
            <a:ext cx="4584374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B0FA95-5683-1DF9-9CCA-92C46EB890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 r="2977" b="436"/>
          <a:stretch/>
        </p:blipFill>
        <p:spPr>
          <a:xfrm>
            <a:off x="549261" y="590702"/>
            <a:ext cx="4500939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56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 descr="Зображення, що містить Броня, Вигаданий герой, Пригодницький бойовик, Польовий командир&#10;&#10;Автоматично згенерований опис">
            <a:extLst>
              <a:ext uri="{FF2B5EF4-FFF2-40B4-BE49-F238E27FC236}">
                <a16:creationId xmlns:a16="http://schemas.microsoft.com/office/drawing/2014/main" id="{5491F6E9-A1EC-7A38-7449-ACD05AA4F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32" y="0"/>
            <a:ext cx="10596051" cy="6858000"/>
          </a:xfrm>
        </p:spPr>
      </p:pic>
    </p:spTree>
    <p:extLst>
      <p:ext uri="{BB962C8B-B14F-4D97-AF65-F5344CB8AC3E}">
        <p14:creationId xmlns:p14="http://schemas.microsoft.com/office/powerpoint/2010/main" val="805363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3C3C1C-74E0-3045-BAB2-281EEDBB93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02"/>
          <a:stretch/>
        </p:blipFill>
        <p:spPr>
          <a:xfrm>
            <a:off x="239721" y="-54429"/>
            <a:ext cx="5348279" cy="68580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6153890-C71E-CE6E-E1F7-70BD3FD56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321" y="226929"/>
            <a:ext cx="5927182" cy="641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9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 descr="Зображення, що містить Дизайн костюма, мистецтво, маска, костюм&#10;&#10;Автоматично згенерований опис">
            <a:extLst>
              <a:ext uri="{FF2B5EF4-FFF2-40B4-BE49-F238E27FC236}">
                <a16:creationId xmlns:a16="http://schemas.microsoft.com/office/drawing/2014/main" id="{24F4AC01-3EF2-C725-79E3-9186FA210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528" y="0"/>
            <a:ext cx="4127995" cy="6594242"/>
          </a:xfrm>
        </p:spPr>
      </p:pic>
      <p:pic>
        <p:nvPicPr>
          <p:cNvPr id="7" name="Рисунок 6" descr="Зображення, що містить ескіз, малюнок, мистецтво, ілюстрація&#10;&#10;Автоматично згенерований опис">
            <a:extLst>
              <a:ext uri="{FF2B5EF4-FFF2-40B4-BE49-F238E27FC236}">
                <a16:creationId xmlns:a16="http://schemas.microsoft.com/office/drawing/2014/main" id="{55359F9F-2949-B612-076A-467CDE013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70" y="263758"/>
            <a:ext cx="7613237" cy="430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76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 descr="Зображення, що містить мультфільм, Вигаданий герой, Комп’ютерна гра, Пригодницький бойовик&#10;&#10;Автоматично згенерований опис">
            <a:extLst>
              <a:ext uri="{FF2B5EF4-FFF2-40B4-BE49-F238E27FC236}">
                <a16:creationId xmlns:a16="http://schemas.microsoft.com/office/drawing/2014/main" id="{63DD0239-DBE7-D160-99F4-BB6794AD0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42" y="0"/>
            <a:ext cx="10289972" cy="7026123"/>
          </a:xfrm>
        </p:spPr>
      </p:pic>
    </p:spTree>
    <p:extLst>
      <p:ext uri="{BB962C8B-B14F-4D97-AF65-F5344CB8AC3E}">
        <p14:creationId xmlns:p14="http://schemas.microsoft.com/office/powerpoint/2010/main" val="2987624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26DD5F-AB46-DD7D-E9EE-B274DBC3B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96" y="133787"/>
            <a:ext cx="4610743" cy="667795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D3826F-1B81-9F1B-AA29-0CA27D781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730" y="46255"/>
            <a:ext cx="5206670" cy="676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61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 descr="Зображення, що містить Вигаданий герой, мультфільм, вигадка, Герой&#10;&#10;Автоматично згенерований опис">
            <a:extLst>
              <a:ext uri="{FF2B5EF4-FFF2-40B4-BE49-F238E27FC236}">
                <a16:creationId xmlns:a16="http://schemas.microsoft.com/office/drawing/2014/main" id="{75F394CC-E151-2963-A821-8672004C7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7" y="170351"/>
            <a:ext cx="11586305" cy="6517297"/>
          </a:xfrm>
        </p:spPr>
      </p:pic>
    </p:spTree>
    <p:extLst>
      <p:ext uri="{BB962C8B-B14F-4D97-AF65-F5344CB8AC3E}">
        <p14:creationId xmlns:p14="http://schemas.microsoft.com/office/powerpoint/2010/main" val="1724642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Зображення, що містить Вигаданий герой, мультфільм, Броня, Пригодницький бойовик&#10;&#10;Автоматично згенерований опис">
            <a:extLst>
              <a:ext uri="{FF2B5EF4-FFF2-40B4-BE49-F238E27FC236}">
                <a16:creationId xmlns:a16="http://schemas.microsoft.com/office/drawing/2014/main" id="{F5705FC1-F233-7B1C-BACA-0586EF829F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64" r="3089"/>
          <a:stretch/>
        </p:blipFill>
        <p:spPr>
          <a:xfrm>
            <a:off x="6021238" y="0"/>
            <a:ext cx="5589917" cy="685800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3EFBCF0-FE9C-B492-D4DA-B05A35E6B1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1"/>
          <a:stretch/>
        </p:blipFill>
        <p:spPr>
          <a:xfrm>
            <a:off x="243593" y="0"/>
            <a:ext cx="4526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32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39EF0585-D94E-71EA-FB16-B83AC97A7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728" y="191654"/>
            <a:ext cx="4468446" cy="6474691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5D3CF1-6CA0-B434-BF94-61E7B6181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1653"/>
            <a:ext cx="5215670" cy="634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23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Зображення, що містить природа, печера, ескіз, чорно-білий&#10;&#10;Автоматично згенерований опис">
            <a:extLst>
              <a:ext uri="{FF2B5EF4-FFF2-40B4-BE49-F238E27FC236}">
                <a16:creationId xmlns:a16="http://schemas.microsoft.com/office/drawing/2014/main" id="{97B482E1-EE39-67D7-EEB3-41CADDC28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6146" y="-71582"/>
            <a:ext cx="14478000" cy="7239000"/>
          </a:xfrm>
          <a:prstGeom prst="rect">
            <a:avLst/>
          </a:prstGeom>
        </p:spPr>
      </p:pic>
      <p:pic>
        <p:nvPicPr>
          <p:cNvPr id="7" name="Рисунок 6" descr="Зображення, що містить мистецтво, картина, у приміщенні&#10;&#10;Автоматично згенерований опис">
            <a:extLst>
              <a:ext uri="{FF2B5EF4-FFF2-40B4-BE49-F238E27FC236}">
                <a16:creationId xmlns:a16="http://schemas.microsoft.com/office/drawing/2014/main" id="{C8A399FC-E092-C31D-701A-A8381C21B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5" y="-71582"/>
            <a:ext cx="11517931" cy="739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13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Зображення, що містить Броня, Вигаданий герой, Нагрудник, іграшка&#10;&#10;Автоматично згенерований опис">
            <a:extLst>
              <a:ext uri="{FF2B5EF4-FFF2-40B4-BE49-F238E27FC236}">
                <a16:creationId xmlns:a16="http://schemas.microsoft.com/office/drawing/2014/main" id="{2DCE0900-368C-92F8-97FB-811777801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91" b="91304" l="1596" r="96631">
                        <a14:foregroundMark x1="12234" y1="38696" x2="1950" y2="48406"/>
                        <a14:foregroundMark x1="38652" y1="88406" x2="35816" y2="90870"/>
                        <a14:foregroundMark x1="29255" y1="91739" x2="29255" y2="91739"/>
                        <a14:foregroundMark x1="61525" y1="91159" x2="61525" y2="91159"/>
                        <a14:foregroundMark x1="62057" y1="28406" x2="53014" y2="31014"/>
                        <a14:foregroundMark x1="35816" y1="12609" x2="35816" y2="12609"/>
                        <a14:foregroundMark x1="40780" y1="7681" x2="41844" y2="8406"/>
                        <a14:foregroundMark x1="46277" y1="9565" x2="36170" y2="8551"/>
                        <a14:foregroundMark x1="91135" y1="45072" x2="91135" y2="62609"/>
                        <a14:foregroundMark x1="91135" y1="62609" x2="91312" y2="62609"/>
                        <a14:foregroundMark x1="96631" y1="61739" x2="96454" y2="581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2400"/>
            <a:ext cx="5605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8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C3544D-8DAF-70A6-4315-49C5B93B5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82" y="0"/>
            <a:ext cx="3891064" cy="6858000"/>
          </a:xfrm>
          <a:prstGeom prst="rect">
            <a:avLst/>
          </a:prstGeom>
        </p:spPr>
      </p:pic>
      <p:pic>
        <p:nvPicPr>
          <p:cNvPr id="6" name="Рисунок 5" descr="Зображення, що містить Вигаданий герой, мультфільм, Броня, Пригодницький бойовик&#10;&#10;Автоматично згенерований опис">
            <a:extLst>
              <a:ext uri="{FF2B5EF4-FFF2-40B4-BE49-F238E27FC236}">
                <a16:creationId xmlns:a16="http://schemas.microsoft.com/office/drawing/2014/main" id="{EC7CE66C-2CD1-E51C-C95E-6271F6FEFC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" t="2795" r="42873" b="-2795"/>
          <a:stretch/>
        </p:blipFill>
        <p:spPr>
          <a:xfrm>
            <a:off x="4936362" y="60385"/>
            <a:ext cx="6165833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7E697A-8DFF-2F53-3325-6F589BD5A5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58" b="3829"/>
          <a:stretch/>
        </p:blipFill>
        <p:spPr>
          <a:xfrm>
            <a:off x="7562436" y="2464189"/>
            <a:ext cx="4497293" cy="433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532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Зображення, що містить Вигаданий герой, зброя, Броня, одежа&#10;&#10;Автоматично згенерований опис">
            <a:extLst>
              <a:ext uri="{FF2B5EF4-FFF2-40B4-BE49-F238E27FC236}">
                <a16:creationId xmlns:a16="http://schemas.microsoft.com/office/drawing/2014/main" id="{8B906D64-CBA4-510C-FEB7-71F110D9D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35" b="99244" l="96" r="94651">
                        <a14:foregroundMark x1="10029" y1="92436" x2="20057" y2="12027"/>
                        <a14:foregroundMark x1="20057" y1="12027" x2="37631" y2="14826"/>
                        <a14:foregroundMark x1="37631" y1="14826" x2="57880" y2="41906"/>
                        <a14:foregroundMark x1="57880" y1="41906" x2="67240" y2="69440"/>
                        <a14:foregroundMark x1="67240" y1="69440" x2="84623" y2="89107"/>
                        <a14:foregroundMark x1="84623" y1="89107" x2="39064" y2="95234"/>
                        <a14:foregroundMark x1="39064" y1="95234" x2="955" y2="89788"/>
                        <a14:foregroundMark x1="955" y1="89788" x2="191" y2="91225"/>
                        <a14:foregroundMark x1="86151" y1="82678" x2="82139" y2="92890"/>
                        <a14:foregroundMark x1="82139" y1="92890" x2="57975" y2="99244"/>
                        <a14:foregroundMark x1="57975" y1="99244" x2="6017" y2="92209"/>
                        <a14:foregroundMark x1="7354" y1="46520" x2="17765" y2="41377"/>
                        <a14:foregroundMark x1="41834" y1="12481" x2="34384" y2="7867"/>
                        <a14:foregroundMark x1="34384" y1="7867" x2="48902" y2="7791"/>
                        <a14:foregroundMark x1="48902" y1="7791" x2="35721" y2="6808"/>
                        <a14:foregroundMark x1="30113" y1="9153" x2="20344" y2="13238"/>
                        <a14:foregroundMark x1="35721" y1="6808" x2="30113" y2="9153"/>
                        <a14:foregroundMark x1="94365" y1="55598" x2="85673" y2="52421"/>
                        <a14:foregroundMark x1="94556" y1="53328" x2="85100" y2="55976"/>
                        <a14:foregroundMark x1="85100" y1="55976" x2="89494" y2="48487"/>
                        <a14:foregroundMark x1="89494" y1="48487" x2="61127" y2="47579"/>
                        <a14:foregroundMark x1="61127" y1="47579" x2="61127" y2="47579"/>
                        <a14:foregroundMark x1="16046" y1="10817" x2="11652" y2="11800"/>
                        <a14:foregroundMark x1="26266" y1="13313" x2="6208" y2="8169"/>
                        <a14:foregroundMark x1="6208" y1="8169" x2="8405" y2="6884"/>
                        <a14:foregroundMark x1="14613" y1="4312" x2="24928" y2="14221"/>
                        <a14:foregroundMark x1="38968" y1="2874" x2="40497" y2="3555"/>
                        <a14:foregroundMark x1="46036" y1="1135" x2="49379" y2="3933"/>
                        <a14:foregroundMark x1="84527" y1="33207" x2="84814" y2="48714"/>
                        <a14:foregroundMark x1="84814" y1="48714" x2="84241" y2="49319"/>
                        <a14:foregroundMark x1="94651" y1="54085" x2="83763" y2="45764"/>
                        <a14:foregroundMark x1="740" y1="54360" x2="245" y2="55983"/>
                        <a14:foregroundMark x1="8883" y1="27685" x2="2461" y2="48724"/>
                        <a14:foregroundMark x1="458" y1="55492" x2="382" y2="56505"/>
                        <a14:backgroundMark x1="1337" y1="52042" x2="1337" y2="52042"/>
                        <a14:backgroundMark x1="2101" y1="49697" x2="1146" y2="50681"/>
                        <a14:backgroundMark x1="1146" y1="50681" x2="1146" y2="50681"/>
                        <a14:backgroundMark x1="0" y1="56505" x2="3247" y2="49017"/>
                        <a14:backgroundMark x1="3247" y1="49017" x2="0" y2="54085"/>
                        <a14:backgroundMark x1="27316" y1="10212" x2="27316" y2="10968"/>
                        <a14:backgroundMark x1="30086" y1="10439" x2="30086" y2="10439"/>
                        <a14:backgroundMark x1="30181" y1="9153" x2="30181" y2="91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60" y="0"/>
            <a:ext cx="5431411" cy="6858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03BFA46-B171-69DF-C86D-9F1DEF573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916" y="-1"/>
            <a:ext cx="5834024" cy="694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39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 descr="Зображення, що містить Вигаданий герой, мультфільм, Броня, екшн-фігурка&#10;&#10;Автоматично згенерований опис">
            <a:extLst>
              <a:ext uri="{FF2B5EF4-FFF2-40B4-BE49-F238E27FC236}">
                <a16:creationId xmlns:a16="http://schemas.microsoft.com/office/drawing/2014/main" id="{BD3339AC-7668-F135-5AE7-EF3245B20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822"/>
            <a:ext cx="5953087" cy="625766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78959C-6020-CBCE-EAFF-B77BA8BFF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31"/>
          <a:stretch/>
        </p:blipFill>
        <p:spPr>
          <a:xfrm>
            <a:off x="6339548" y="331822"/>
            <a:ext cx="4596308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94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Зображення, що містить ескіз, Вигаданий герой, малюнок, ілюстрація&#10;&#10;Автоматично згенерований опис">
            <a:extLst>
              <a:ext uri="{FF2B5EF4-FFF2-40B4-BE49-F238E27FC236}">
                <a16:creationId xmlns:a16="http://schemas.microsoft.com/office/drawing/2014/main" id="{876B89EF-ED41-E31D-3171-22F7FBF20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27" b="97491" l="10000" r="90000">
                        <a14:foregroundMark x1="15500" y1="14337" x2="20750" y2="37276"/>
                        <a14:foregroundMark x1="18000" y1="7527" x2="19000" y2="27419"/>
                        <a14:foregroundMark x1="19250" y1="94265" x2="25750" y2="89068"/>
                        <a14:foregroundMark x1="25750" y1="89068" x2="61500" y2="90143"/>
                        <a14:foregroundMark x1="61500" y1="90143" x2="61500" y2="88889"/>
                        <a14:foregroundMark x1="88500" y1="97491" x2="81500" y2="91935"/>
                        <a14:foregroundMark x1="78000" y1="34946" x2="78000" y2="34946"/>
                        <a14:foregroundMark x1="79000" y1="28853" x2="77500" y2="32796"/>
                        <a14:foregroundMark x1="88750" y1="70251" x2="88750" y2="70251"/>
                        <a14:foregroundMark x1="85500" y1="86380" x2="85500" y2="86380"/>
                        <a14:foregroundMark x1="79000" y1="88710" x2="70000" y2="93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849" y="0"/>
            <a:ext cx="4916129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E3BCB6-7D9D-89B6-2773-2C0355317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60" y="68121"/>
            <a:ext cx="4231961" cy="669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01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 descr="Зображення, що містить Вигаданий герой, Броня, робот, екшн-фігурка&#10;&#10;Автоматично згенерований опис">
            <a:extLst>
              <a:ext uri="{FF2B5EF4-FFF2-40B4-BE49-F238E27FC236}">
                <a16:creationId xmlns:a16="http://schemas.microsoft.com/office/drawing/2014/main" id="{545139D3-3055-43DF-75F0-2AA5CB11A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3517"/>
          <a:stretch/>
        </p:blipFill>
        <p:spPr>
          <a:xfrm>
            <a:off x="171470" y="87007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11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 descr="Зображення, що містить мистецтво, знімок екрана, Цифрове мистецтво, Комп’ютерна гра&#10;&#10;Автоматично згенерований опис">
            <a:extLst>
              <a:ext uri="{FF2B5EF4-FFF2-40B4-BE49-F238E27FC236}">
                <a16:creationId xmlns:a16="http://schemas.microsoft.com/office/drawing/2014/main" id="{6206884E-B74C-6247-6FCB-19A218F01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34"/>
          <a:stretch/>
        </p:blipFill>
        <p:spPr>
          <a:xfrm>
            <a:off x="13600" y="0"/>
            <a:ext cx="5080914" cy="6858000"/>
          </a:xfrm>
        </p:spPr>
      </p:pic>
    </p:spTree>
    <p:extLst>
      <p:ext uri="{BB962C8B-B14F-4D97-AF65-F5344CB8AC3E}">
        <p14:creationId xmlns:p14="http://schemas.microsoft.com/office/powerpoint/2010/main" val="1925678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oft little particles floating and fading on 4K dark background - Free HD  Video Clips &amp; Stock Video Footage at Videezy!">
            <a:extLst>
              <a:ext uri="{FF2B5EF4-FFF2-40B4-BE49-F238E27FC236}">
                <a16:creationId xmlns:a16="http://schemas.microsoft.com/office/drawing/2014/main" id="{F67B7E38-8845-4F47-86CB-10BEC1C52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9" r="12561"/>
          <a:stretch/>
        </p:blipFill>
        <p:spPr bwMode="auto">
          <a:xfrm>
            <a:off x="0" y="0"/>
            <a:ext cx="8450297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195E69-A31A-4F1F-B580-A9EDAAEF5038}"/>
              </a:ext>
            </a:extLst>
          </p:cNvPr>
          <p:cNvSpPr txBox="1"/>
          <p:nvPr/>
        </p:nvSpPr>
        <p:spPr>
          <a:xfrm>
            <a:off x="838200" y="2219785"/>
            <a:ext cx="4619621" cy="395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000" b="1" dirty="0">
              <a:solidFill>
                <a:srgbClr val="FFFFFF"/>
              </a:solidFill>
            </a:endParaRPr>
          </a:p>
        </p:txBody>
      </p:sp>
      <p:pic>
        <p:nvPicPr>
          <p:cNvPr id="4098" name="Picture 2" descr="Egyl Anvilfist | Into the Darklands | Obsidian Portal">
            <a:extLst>
              <a:ext uri="{FF2B5EF4-FFF2-40B4-BE49-F238E27FC236}">
                <a16:creationId xmlns:a16="http://schemas.microsoft.com/office/drawing/2014/main" id="{74BFAC74-FE77-4D41-AD45-8DC1416AD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r="2" b="2"/>
          <a:stretch/>
        </p:blipFill>
        <p:spPr bwMode="auto">
          <a:xfrm>
            <a:off x="6225997" y="2"/>
            <a:ext cx="5962786" cy="685798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 descr="Зображення, що містить ескіз, малюнок, Вигаданий герой, Броня&#10;&#10;Автоматично згенерований опис">
            <a:extLst>
              <a:ext uri="{FF2B5EF4-FFF2-40B4-BE49-F238E27FC236}">
                <a16:creationId xmlns:a16="http://schemas.microsoft.com/office/drawing/2014/main" id="{81F41CBD-2578-C293-1CD3-27FB1CD73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02" y="0"/>
            <a:ext cx="4997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5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180F61-4872-C011-FF0F-027D564A3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UA" dirty="0"/>
          </a:p>
        </p:txBody>
      </p:sp>
      <p:pic>
        <p:nvPicPr>
          <p:cNvPr id="5" name="Місце для вмісту 4" descr="Зображення, що містить Комп’ютерна гра, Пригодницький бойовик, Цифрове компонування, Пригодницька відеогра&#10;&#10;Автоматично згенерований опис">
            <a:extLst>
              <a:ext uri="{FF2B5EF4-FFF2-40B4-BE49-F238E27FC236}">
                <a16:creationId xmlns:a16="http://schemas.microsoft.com/office/drawing/2014/main" id="{9A81DAD4-5943-627B-4E33-74ACDB394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474" y="0"/>
            <a:ext cx="12306300" cy="7803606"/>
          </a:xfrm>
        </p:spPr>
      </p:pic>
      <p:sp>
        <p:nvSpPr>
          <p:cNvPr id="6" name="Parallelogram 3">
            <a:extLst>
              <a:ext uri="{FF2B5EF4-FFF2-40B4-BE49-F238E27FC236}">
                <a16:creationId xmlns:a16="http://schemas.microsoft.com/office/drawing/2014/main" id="{6C793AFC-AEA2-87B1-CDD4-7A177722D2E0}"/>
              </a:ext>
            </a:extLst>
          </p:cNvPr>
          <p:cNvSpPr/>
          <p:nvPr/>
        </p:nvSpPr>
        <p:spPr>
          <a:xfrm>
            <a:off x="7211684" y="5707064"/>
            <a:ext cx="5262114" cy="733244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glow rad="241300">
                    <a:srgbClr val="FF0000">
                      <a:alpha val="40000"/>
                    </a:srgb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empus Sans ITC" panose="04020404030D07020202" pitchFamily="82" charset="0"/>
                <a:ea typeface="Cascadia Code" panose="020B0609020000020004" pitchFamily="49" charset="0"/>
                <a:cs typeface="Cascadia Code" panose="020B0609020000020004" pitchFamily="49" charset="0"/>
              </a:rPr>
              <a:t>GRACKLSTUGH</a:t>
            </a:r>
            <a:endParaRPr lang="en-US" sz="3600" b="1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0131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 descr="Зображення, що містить текст, знімок екрана, мистецтво&#10;&#10;Автоматично згенерований опис">
            <a:extLst>
              <a:ext uri="{FF2B5EF4-FFF2-40B4-BE49-F238E27FC236}">
                <a16:creationId xmlns:a16="http://schemas.microsoft.com/office/drawing/2014/main" id="{0044E0BE-882C-E90B-786D-7E733A222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677" y="70716"/>
            <a:ext cx="7343154" cy="6579466"/>
          </a:xfrm>
        </p:spPr>
      </p:pic>
      <p:pic>
        <p:nvPicPr>
          <p:cNvPr id="7" name="Рисунок 6" descr="Зображення, що містить рослина&#10;&#10;Автоматично згенерований опис">
            <a:extLst>
              <a:ext uri="{FF2B5EF4-FFF2-40B4-BE49-F238E27FC236}">
                <a16:creationId xmlns:a16="http://schemas.microsoft.com/office/drawing/2014/main" id="{4E13E029-A2B2-88BD-9666-9F5BC88AD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477" y="654137"/>
            <a:ext cx="4397526" cy="570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5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 descr="Зображення, що містить візерунок, мистецтво, текст, чорно-білий&#10;&#10;Автоматично згенерований опис">
            <a:extLst>
              <a:ext uri="{FF2B5EF4-FFF2-40B4-BE49-F238E27FC236}">
                <a16:creationId xmlns:a16="http://schemas.microsoft.com/office/drawing/2014/main" id="{E4E413DC-CF99-7015-4269-F44791F5B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-70055"/>
            <a:ext cx="5312229" cy="6899296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B624CC0-5F33-88E9-4A1B-8B1DDB16E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517" y="-70055"/>
            <a:ext cx="5086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994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ack in Town | The Savage Frontier | Obsidian Portal">
            <a:extLst>
              <a:ext uri="{FF2B5EF4-FFF2-40B4-BE49-F238E27FC236}">
                <a16:creationId xmlns:a16="http://schemas.microsoft.com/office/drawing/2014/main" id="{CEF1C968-94DE-0AAA-478D-0C25B730C9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048"/>
          <a:stretch/>
        </p:blipFill>
        <p:spPr bwMode="auto"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arallelogram 6">
            <a:extLst>
              <a:ext uri="{FF2B5EF4-FFF2-40B4-BE49-F238E27FC236}">
                <a16:creationId xmlns:a16="http://schemas.microsoft.com/office/drawing/2014/main" id="{D12221D1-6504-8491-B1FC-C7A423BF9983}"/>
              </a:ext>
            </a:extLst>
          </p:cNvPr>
          <p:cNvSpPr/>
          <p:nvPr/>
        </p:nvSpPr>
        <p:spPr>
          <a:xfrm>
            <a:off x="6763704" y="5857115"/>
            <a:ext cx="5262114" cy="733244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glow rad="241300">
                    <a:srgbClr val="FF0000">
                      <a:alpha val="40000"/>
                    </a:srgb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empus Sans ITC" panose="04020404030D07020202" pitchFamily="82" charset="0"/>
                <a:ea typeface="Cascadia Code" panose="020B0609020000020004" pitchFamily="49" charset="0"/>
                <a:cs typeface="Cascadia Code" panose="020B0609020000020004" pitchFamily="49" charset="0"/>
              </a:rPr>
              <a:t>UNDERDARK</a:t>
            </a:r>
            <a:endParaRPr lang="en-US" sz="3600" b="1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0686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 descr="Зображення, що містить знімок екрана, Комп’ютерна гра, Пригодницький бойовик, Програмне забезпечення для відеоігор&#10;&#10;Автоматично згенерований опис">
            <a:extLst>
              <a:ext uri="{FF2B5EF4-FFF2-40B4-BE49-F238E27FC236}">
                <a16:creationId xmlns:a16="http://schemas.microsoft.com/office/drawing/2014/main" id="{2146D554-D2D1-B483-F825-C3CE33472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11" b="19750"/>
          <a:stretch/>
        </p:blipFill>
        <p:spPr>
          <a:xfrm>
            <a:off x="0" y="1282"/>
            <a:ext cx="12191980" cy="6856718"/>
          </a:xfrm>
          <a:prstGeom prst="rect">
            <a:avLst/>
          </a:prstGeom>
        </p:spPr>
      </p:pic>
      <p:sp>
        <p:nvSpPr>
          <p:cNvPr id="6" name="Parallelogram 3">
            <a:extLst>
              <a:ext uri="{FF2B5EF4-FFF2-40B4-BE49-F238E27FC236}">
                <a16:creationId xmlns:a16="http://schemas.microsoft.com/office/drawing/2014/main" id="{F2B72282-288F-79C3-3C18-9BDF8962A935}"/>
              </a:ext>
            </a:extLst>
          </p:cNvPr>
          <p:cNvSpPr/>
          <p:nvPr/>
        </p:nvSpPr>
        <p:spPr>
          <a:xfrm>
            <a:off x="7211684" y="5707064"/>
            <a:ext cx="5262114" cy="733244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glow rad="241300">
                    <a:srgbClr val="FF0000">
                      <a:alpha val="40000"/>
                    </a:srgb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empus Sans ITC" panose="04020404030D07020202" pitchFamily="82" charset="0"/>
                <a:ea typeface="Cascadia Code" panose="020B0609020000020004" pitchFamily="49" charset="0"/>
                <a:cs typeface="Cascadia Code" panose="020B0609020000020004" pitchFamily="49" charset="0"/>
              </a:rPr>
              <a:t>GRACKLSTUGH</a:t>
            </a:r>
            <a:endParaRPr lang="en-US" sz="3600" b="1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7260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Місце для вмісту 8" descr="Зображення, що містить Комп’ютерна гра, Програмне забезпечення для відеоігор, Цифрове компонування, знімок екрана&#10;&#10;Автоматично згенерований опис">
            <a:extLst>
              <a:ext uri="{FF2B5EF4-FFF2-40B4-BE49-F238E27FC236}">
                <a16:creationId xmlns:a16="http://schemas.microsoft.com/office/drawing/2014/main" id="{C16224B5-DCB5-3CD8-3B61-BE9C9AFE9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19" b="119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410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 descr="Зображення, що містить Комп’ютерна гра, знімок екрана, Програмне забезпечення для відеоігор, Стратегічна відеоігра&#10;&#10;Автоматично згенерований опис">
            <a:extLst>
              <a:ext uri="{FF2B5EF4-FFF2-40B4-BE49-F238E27FC236}">
                <a16:creationId xmlns:a16="http://schemas.microsoft.com/office/drawing/2014/main" id="{2A9EDFCC-3C7B-F7D8-AB2D-6217F8F2D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175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 descr="Зображення, що містить знімок екрана, Комп’ютерна гра, Пригодницький бойовик, Цифрове компонування&#10;&#10;Автоматично згенерований опис">
            <a:extLst>
              <a:ext uri="{FF2B5EF4-FFF2-40B4-BE49-F238E27FC236}">
                <a16:creationId xmlns:a16="http://schemas.microsoft.com/office/drawing/2014/main" id="{E85902ED-03A7-B329-C7CB-2F0442174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0" y="0"/>
            <a:ext cx="6858000" cy="6858000"/>
          </a:xfrm>
        </p:spPr>
      </p:pic>
      <p:pic>
        <p:nvPicPr>
          <p:cNvPr id="9" name="Рисунок 8" descr="Зображення, що містить знімок екрана, Комп’ютерна гра, Програмне забезпечення для відеоігор, Стратегічна відеоігра&#10;&#10;Автоматично згенерований опис">
            <a:extLst>
              <a:ext uri="{FF2B5EF4-FFF2-40B4-BE49-F238E27FC236}">
                <a16:creationId xmlns:a16="http://schemas.microsoft.com/office/drawing/2014/main" id="{E2324441-CDCB-1626-62B0-BAFAD6F74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854" y="-15701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30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 descr="Зображення, що містить Комп’ютерна гра, Стратегічна відеоігра, Цифрове компонування, Програмне забезпечення для відеоігор&#10;&#10;Автоматично згенерований опис">
            <a:extLst>
              <a:ext uri="{FF2B5EF4-FFF2-40B4-BE49-F238E27FC236}">
                <a16:creationId xmlns:a16="http://schemas.microsoft.com/office/drawing/2014/main" id="{19BEC9C3-1D84-CC40-EC35-FE38DC35A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743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 descr="Зображення, що містить будівля, небо, хмарочос, захід сонця&#10;&#10;Автоматично згенерований опис">
            <a:extLst>
              <a:ext uri="{FF2B5EF4-FFF2-40B4-BE49-F238E27FC236}">
                <a16:creationId xmlns:a16="http://schemas.microsoft.com/office/drawing/2014/main" id="{F7120A6A-FF56-8C4E-5D8E-426F54D04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471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 descr="Зображення, що містить Комп’ютерна гра, знімок екрана, Стратегічна відеоігра, Програмне забезпечення для відеоігор&#10;&#10;Автоматично згенерований опис">
            <a:extLst>
              <a:ext uri="{FF2B5EF4-FFF2-40B4-BE49-F238E27FC236}">
                <a16:creationId xmlns:a16="http://schemas.microsoft.com/office/drawing/2014/main" id="{0EACBA6E-4C64-991E-2100-E4ED305A0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029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 descr="Зображення, що містить знімок екрана, карта, Цифрове компонування, Стратегічна відеоігра&#10;&#10;Автоматично згенерований опис">
            <a:extLst>
              <a:ext uri="{FF2B5EF4-FFF2-40B4-BE49-F238E27FC236}">
                <a16:creationId xmlns:a16="http://schemas.microsoft.com/office/drawing/2014/main" id="{71EEA555-7276-77E3-4C66-0042EE326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 r="-2" b="10125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733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 descr="Зображення, що містить знімок екрана, безхребетні, сніжинка&#10;&#10;Автоматично згенерований опис">
            <a:extLst>
              <a:ext uri="{FF2B5EF4-FFF2-40B4-BE49-F238E27FC236}">
                <a16:creationId xmlns:a16="http://schemas.microsoft.com/office/drawing/2014/main" id="{3DED4F80-92AC-A3AE-BCC8-1057F2AFC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5" r="-2" b="10673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75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Місце для вмісту 9">
            <a:extLst>
              <a:ext uri="{FF2B5EF4-FFF2-40B4-BE49-F238E27FC236}">
                <a16:creationId xmlns:a16="http://schemas.microsoft.com/office/drawing/2014/main" id="{A9E09B70-6078-0948-3D30-B17FE0BCA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UA" dirty="0"/>
          </a:p>
        </p:txBody>
      </p:sp>
      <p:pic>
        <p:nvPicPr>
          <p:cNvPr id="5" name="Місце для вмісту 4" descr="Зображення, що містить Комп’ютерна гра, Пригодницький бойовик, мультфільм, Цифрове мистецтво&#10;&#10;Автоматично згенерований опис">
            <a:extLst>
              <a:ext uri="{FF2B5EF4-FFF2-40B4-BE49-F238E27FC236}">
                <a16:creationId xmlns:a16="http://schemas.microsoft.com/office/drawing/2014/main" id="{DA98D25A-E77E-D6CE-6C52-0DEB15166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5" b="14827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1" name="Parallelogram 3">
            <a:extLst>
              <a:ext uri="{FF2B5EF4-FFF2-40B4-BE49-F238E27FC236}">
                <a16:creationId xmlns:a16="http://schemas.microsoft.com/office/drawing/2014/main" id="{098F4DE5-3F49-C28C-F025-621971CFC1C9}"/>
              </a:ext>
            </a:extLst>
          </p:cNvPr>
          <p:cNvSpPr/>
          <p:nvPr/>
        </p:nvSpPr>
        <p:spPr>
          <a:xfrm>
            <a:off x="759125" y="5791200"/>
            <a:ext cx="5262114" cy="733244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glow rad="241300">
                    <a:srgbClr val="FF0000">
                      <a:alpha val="40000"/>
                    </a:srgb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empus Sans ITC" panose="04020404030D07020202" pitchFamily="82" charset="0"/>
                <a:ea typeface="Cascadia Code" panose="020B0609020000020004" pitchFamily="49" charset="0"/>
                <a:cs typeface="Cascadia Code" panose="020B0609020000020004" pitchFamily="49" charset="0"/>
              </a:rPr>
              <a:t>Dwarfs VS </a:t>
            </a:r>
            <a:r>
              <a:rPr lang="en-US" sz="36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glow rad="241300">
                    <a:srgbClr val="FF0000">
                      <a:alpha val="40000"/>
                    </a:srgb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empus Sans ITC" panose="04020404030D07020202" pitchFamily="82" charset="0"/>
                <a:ea typeface="Cascadia Code" panose="020B0609020000020004" pitchFamily="49" charset="0"/>
                <a:cs typeface="Cascadia Code" panose="020B0609020000020004" pitchFamily="49" charset="0"/>
              </a:rPr>
              <a:t>Duergars</a:t>
            </a:r>
            <a:endParaRPr lang="en-US" sz="3600" b="1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5951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Зображення, що містить Комп’ютерна гра, знімок екрана, Програмне забезпечення для відеоігор, Цифрове компонування&#10;&#10;Автоматично згенерований опис">
            <a:extLst>
              <a:ext uri="{FF2B5EF4-FFF2-40B4-BE49-F238E27FC236}">
                <a16:creationId xmlns:a16="http://schemas.microsoft.com/office/drawing/2014/main" id="{56EF78F6-00D7-0A8B-A142-3276CB0D9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10630" y="0"/>
            <a:ext cx="6858000" cy="68580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Рисунок 4" descr="Зображення, що містить знімок екрана, Комп’ютерна гра, Програмне забезпечення для відеоігор, Цифрове компонування&#10;&#10;Автоматично згенерований опис">
            <a:extLst>
              <a:ext uri="{FF2B5EF4-FFF2-40B4-BE49-F238E27FC236}">
                <a16:creationId xmlns:a16="http://schemas.microsoft.com/office/drawing/2014/main" id="{9A3B59BB-DCA9-B052-C784-59094EC3E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1535414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Зображення, що містить Комп’ютерна гра, Програмне забезпечення для відеоігор, Цифрове компонування, знімок екрана&#10;&#10;Автоматично згенерований опис">
            <a:extLst>
              <a:ext uri="{FF2B5EF4-FFF2-40B4-BE49-F238E27FC236}">
                <a16:creationId xmlns:a16="http://schemas.microsoft.com/office/drawing/2014/main" id="{AFD5CB9A-8534-94BF-2F71-88E643EE4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429" y="72571"/>
            <a:ext cx="6930571" cy="6930571"/>
          </a:xfrm>
          <a:prstGeom prst="rect">
            <a:avLst/>
          </a:prstGeom>
        </p:spPr>
      </p:pic>
      <p:pic>
        <p:nvPicPr>
          <p:cNvPr id="5" name="Місце для вмісту 4" descr="Зображення, що містить знімок екрана, Комп’ютерна гра, Цифрове компонування, Програмне забезпечення для відеоігор&#10;&#10;Автоматично згенерований опис">
            <a:extLst>
              <a:ext uri="{FF2B5EF4-FFF2-40B4-BE49-F238E27FC236}">
                <a16:creationId xmlns:a16="http://schemas.microsoft.com/office/drawing/2014/main" id="{BCB82893-4B6D-F152-4F1D-CE2479308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13657366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 descr="Зображення, що містить текст, знімок екрана, Цифрове компонування, природа&#10;&#10;Автоматично згенерований опис">
            <a:extLst>
              <a:ext uri="{FF2B5EF4-FFF2-40B4-BE49-F238E27FC236}">
                <a16:creationId xmlns:a16="http://schemas.microsoft.com/office/drawing/2014/main" id="{0CA86FD7-4AF1-1DA5-ED78-034309E9B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070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oft little particles floating and fading on 4K dark background - Free HD  Video Clips &amp; Stock Video Footage at Videezy!">
            <a:extLst>
              <a:ext uri="{FF2B5EF4-FFF2-40B4-BE49-F238E27FC236}">
                <a16:creationId xmlns:a16="http://schemas.microsoft.com/office/drawing/2014/main" id="{25B29CE5-AFBC-4956-96F4-AEE85614F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9" r="12561"/>
          <a:stretch/>
        </p:blipFill>
        <p:spPr bwMode="auto">
          <a:xfrm>
            <a:off x="21" y="11"/>
            <a:ext cx="8450297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948C08-8089-4FE7-96A1-37509DD6B95D}"/>
              </a:ext>
            </a:extLst>
          </p:cNvPr>
          <p:cNvSpPr txBox="1"/>
          <p:nvPr/>
        </p:nvSpPr>
        <p:spPr>
          <a:xfrm>
            <a:off x="175492" y="253825"/>
            <a:ext cx="5790512" cy="6064679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/>
          <a:p>
            <a:pPr indent="-228604" algn="ctr">
              <a:spcAft>
                <a:spcPts val="601"/>
              </a:spcAft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00"/>
              </a:solidFill>
              <a:latin typeface="Tempus Sans ITC" panose="04020404030D07020202" pitchFamily="82" charset="0"/>
            </a:endParaRPr>
          </a:p>
        </p:txBody>
      </p:sp>
      <p:pic>
        <p:nvPicPr>
          <p:cNvPr id="21506" name="Picture 2" descr="Derro by MichaelJaecks on deviantART | Character art, Creature art, Rpg  character">
            <a:extLst>
              <a:ext uri="{FF2B5EF4-FFF2-40B4-BE49-F238E27FC236}">
                <a16:creationId xmlns:a16="http://schemas.microsoft.com/office/drawing/2014/main" id="{D1F079B2-8730-446A-ADB9-094A05B592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0" r="2122"/>
          <a:stretch/>
        </p:blipFill>
        <p:spPr bwMode="auto">
          <a:xfrm>
            <a:off x="6225997" y="11"/>
            <a:ext cx="5962786" cy="6857989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0B1BE8-8548-46B4-820D-BB43F4A3CA11}"/>
              </a:ext>
            </a:extLst>
          </p:cNvPr>
          <p:cNvSpPr txBox="1"/>
          <p:nvPr/>
        </p:nvSpPr>
        <p:spPr>
          <a:xfrm>
            <a:off x="6901732" y="184728"/>
            <a:ext cx="5114779" cy="6673262"/>
          </a:xfrm>
          <a:prstGeom prst="rect">
            <a:avLst/>
          </a:prstGeom>
        </p:spPr>
        <p:txBody>
          <a:bodyPr vert="horz" lIns="91440" tIns="45721" rIns="91440" bIns="45721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800"/>
              </a:spcAft>
            </a:pPr>
            <a:endParaRPr lang="en-US" sz="1801" dirty="0">
              <a:solidFill>
                <a:schemeClr val="bg1"/>
              </a:solidFill>
              <a:latin typeface="Albertus MT" panose="020E06020303040203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09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ut of the Abyss - Part 3: The Darklake">
            <a:extLst>
              <a:ext uri="{FF2B5EF4-FFF2-40B4-BE49-F238E27FC236}">
                <a16:creationId xmlns:a16="http://schemas.microsoft.com/office/drawing/2014/main" id="{EAA091B4-3A77-4E11-9401-7B16DDAEC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Treasure Map with solid fill">
            <a:hlinkClick r:id="" action="ppaction://noaction"/>
            <a:extLst>
              <a:ext uri="{FF2B5EF4-FFF2-40B4-BE49-F238E27FC236}">
                <a16:creationId xmlns:a16="http://schemas.microsoft.com/office/drawing/2014/main" id="{16003655-30EE-40CD-BF30-60BF82E99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0457" y="6021842"/>
            <a:ext cx="615290" cy="615290"/>
          </a:xfrm>
          <a:prstGeom prst="rect">
            <a:avLst/>
          </a:prstGeom>
        </p:spPr>
      </p:pic>
      <p:pic>
        <p:nvPicPr>
          <p:cNvPr id="8" name="Graphic 7" descr="Earth Globe - Asia with solid fill">
            <a:hlinkClick r:id="" action="ppaction://noaction"/>
            <a:extLst>
              <a:ext uri="{FF2B5EF4-FFF2-40B4-BE49-F238E27FC236}">
                <a16:creationId xmlns:a16="http://schemas.microsoft.com/office/drawing/2014/main" id="{374E9A5B-D8CE-483C-8C84-363A7AB57B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7826" y="6059372"/>
            <a:ext cx="540229" cy="5402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0465FB-B262-4DB1-8F31-E27BDD441E2E}"/>
              </a:ext>
            </a:extLst>
          </p:cNvPr>
          <p:cNvSpPr txBox="1"/>
          <p:nvPr/>
        </p:nvSpPr>
        <p:spPr>
          <a:xfrm>
            <a:off x="275654" y="5344566"/>
            <a:ext cx="2244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50800" dir="5400000" sx="1000" sy="1000" algn="ctr" rotWithShape="0">
                    <a:schemeClr val="bg1"/>
                  </a:outerShdw>
                </a:effectLst>
                <a:latin typeface="Papyrus" panose="03070502060502030205" pitchFamily="66" charset="0"/>
              </a:rPr>
              <a:t>Darklake</a:t>
            </a:r>
          </a:p>
        </p:txBody>
      </p:sp>
    </p:spTree>
    <p:extLst>
      <p:ext uri="{BB962C8B-B14F-4D97-AF65-F5344CB8AC3E}">
        <p14:creationId xmlns:p14="http://schemas.microsoft.com/office/powerpoint/2010/main" val="25562471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Darklake | Out of the Abyss | Obsidian Portal">
            <a:extLst>
              <a:ext uri="{FF2B5EF4-FFF2-40B4-BE49-F238E27FC236}">
                <a16:creationId xmlns:a16="http://schemas.microsoft.com/office/drawing/2014/main" id="{DD5CCDA9-0E0B-4A9E-A686-AA637F0642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1" r="1" b="1"/>
          <a:stretch/>
        </p:blipFill>
        <p:spPr bwMode="auto">
          <a:xfrm>
            <a:off x="1" y="3"/>
            <a:ext cx="12188951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D60298-461E-40E0-929A-879121D44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548" y="1611764"/>
            <a:ext cx="6096000" cy="6096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570159-8E33-4186-87D5-EEFD747B92A6}"/>
              </a:ext>
            </a:extLst>
          </p:cNvPr>
          <p:cNvSpPr/>
          <p:nvPr/>
        </p:nvSpPr>
        <p:spPr>
          <a:xfrm>
            <a:off x="1" y="1"/>
            <a:ext cx="12188951" cy="6857998"/>
          </a:xfrm>
          <a:prstGeom prst="rect">
            <a:avLst/>
          </a:prstGeom>
          <a:solidFill>
            <a:schemeClr val="dk1">
              <a:alpha val="58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67706D-A411-49DF-89FF-1A9C3AACB8C2}"/>
              </a:ext>
            </a:extLst>
          </p:cNvPr>
          <p:cNvSpPr txBox="1"/>
          <p:nvPr/>
        </p:nvSpPr>
        <p:spPr>
          <a:xfrm>
            <a:off x="734311" y="756033"/>
            <a:ext cx="6571364" cy="3700050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/>
          <a:p>
            <a:pPr algn="ctr">
              <a:lnSpc>
                <a:spcPct val="120000"/>
              </a:lnSpc>
              <a:spcAft>
                <a:spcPts val="800"/>
              </a:spcAft>
            </a:pPr>
            <a:endParaRPr lang="en-US" sz="2000" b="1" dirty="0">
              <a:solidFill>
                <a:srgbClr val="FFFF00"/>
              </a:solidFill>
              <a:latin typeface="Tempus Sans ITC" panose="04020404030D07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58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n on D&amp;D">
            <a:extLst>
              <a:ext uri="{FF2B5EF4-FFF2-40B4-BE49-F238E27FC236}">
                <a16:creationId xmlns:a16="http://schemas.microsoft.com/office/drawing/2014/main" id="{0AEC2ECF-F7F2-43FB-83DB-357113DE6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8283"/>
            <a:ext cx="12192000" cy="697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5C9D147-8CB4-47B0-B616-0A13EF3CCCA9}"/>
              </a:ext>
            </a:extLst>
          </p:cNvPr>
          <p:cNvSpPr/>
          <p:nvPr/>
        </p:nvSpPr>
        <p:spPr>
          <a:xfrm>
            <a:off x="1007091" y="2031548"/>
            <a:ext cx="1085554" cy="523479"/>
          </a:xfrm>
          <a:prstGeom prst="rect">
            <a:avLst/>
          </a:prstGeom>
          <a:noFill/>
          <a:scene3d>
            <a:camera prst="perspectiveHeroicExtremeRightFacing"/>
            <a:lightRig rig="threePt" dir="t"/>
          </a:scene3d>
        </p:spPr>
        <p:txBody>
          <a:bodyPr wrap="none" lIns="91440" tIns="45721" rIns="91440" bIns="45721">
            <a:spAutoFit/>
          </a:bodyPr>
          <a:lstStyle/>
          <a:p>
            <a:pPr algn="ctr"/>
            <a:r>
              <a:rPr lang="en-US" sz="1401" b="1" i="1" dirty="0">
                <a:ln w="0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bertus MT" panose="020E0602030304020304" pitchFamily="34" charset="0"/>
              </a:rPr>
              <a:t>Hall of </a:t>
            </a:r>
          </a:p>
          <a:p>
            <a:pPr algn="ctr"/>
            <a:r>
              <a:rPr lang="en-US" sz="1401" b="1" i="1" dirty="0">
                <a:ln w="0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bertus MT" panose="020E0602030304020304" pitchFamily="34" charset="0"/>
              </a:rPr>
              <a:t>Sacred Scrolls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E92988-6438-4FDD-8906-64A78F0D203C}"/>
              </a:ext>
            </a:extLst>
          </p:cNvPr>
          <p:cNvSpPr/>
          <p:nvPr/>
        </p:nvSpPr>
        <p:spPr>
          <a:xfrm>
            <a:off x="2407789" y="3808867"/>
            <a:ext cx="841897" cy="523479"/>
          </a:xfrm>
          <a:prstGeom prst="rect">
            <a:avLst/>
          </a:prstGeom>
          <a:noFill/>
          <a:scene3d>
            <a:camera prst="perspectiveHeroicExtremeRightFacing"/>
            <a:lightRig rig="threePt" dir="t"/>
          </a:scene3d>
        </p:spPr>
        <p:txBody>
          <a:bodyPr wrap="none" lIns="91440" tIns="45721" rIns="91440" bIns="45721">
            <a:spAutoFit/>
          </a:bodyPr>
          <a:lstStyle/>
          <a:p>
            <a:pPr algn="ctr"/>
            <a:r>
              <a:rPr lang="en-US" sz="1401" b="1" i="1" dirty="0">
                <a:ln w="0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bertus MT" panose="020E0602030304020304" pitchFamily="34" charset="0"/>
              </a:rPr>
              <a:t>Cairngorm</a:t>
            </a:r>
          </a:p>
          <a:p>
            <a:pPr algn="ctr"/>
            <a:r>
              <a:rPr lang="en-US" sz="1401" b="1" i="1" dirty="0">
                <a:ln w="0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bertus MT" panose="020E0602030304020304" pitchFamily="34" charset="0"/>
              </a:rPr>
              <a:t>Cavern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63671E-5C54-44BA-A553-AADAA16BBA0B}"/>
              </a:ext>
            </a:extLst>
          </p:cNvPr>
          <p:cNvSpPr/>
          <p:nvPr/>
        </p:nvSpPr>
        <p:spPr>
          <a:xfrm>
            <a:off x="2012339" y="676581"/>
            <a:ext cx="910827" cy="307907"/>
          </a:xfrm>
          <a:prstGeom prst="rect">
            <a:avLst/>
          </a:prstGeom>
          <a:noFill/>
          <a:scene3d>
            <a:camera prst="perspectiveHeroicExtremeRightFacing"/>
            <a:lightRig rig="threePt" dir="t"/>
          </a:scene3d>
        </p:spPr>
        <p:txBody>
          <a:bodyPr wrap="none" lIns="91440" tIns="45721" rIns="91440" bIns="45721">
            <a:spAutoFit/>
          </a:bodyPr>
          <a:lstStyle/>
          <a:p>
            <a:pPr algn="ctr"/>
            <a:r>
              <a:rPr lang="en-US" sz="1401" b="1" i="1" dirty="0">
                <a:ln w="0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bertus MT" panose="020E0602030304020304" pitchFamily="34" charset="0"/>
              </a:rPr>
              <a:t>DARKLAKE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E4EB15-75D2-4B1E-A36F-02CDAA79A268}"/>
              </a:ext>
            </a:extLst>
          </p:cNvPr>
          <p:cNvSpPr/>
          <p:nvPr/>
        </p:nvSpPr>
        <p:spPr>
          <a:xfrm>
            <a:off x="5457904" y="1101768"/>
            <a:ext cx="1168910" cy="307907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</p:spPr>
        <p:txBody>
          <a:bodyPr wrap="none" lIns="91440" tIns="45721" rIns="91440" bIns="45721">
            <a:spAutoFit/>
          </a:bodyPr>
          <a:lstStyle/>
          <a:p>
            <a:pPr algn="ctr"/>
            <a:r>
              <a:rPr lang="en-US" sz="1401" b="1" i="1" dirty="0">
                <a:ln w="0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bertus MT" panose="020E0602030304020304" pitchFamily="34" charset="0"/>
              </a:rPr>
              <a:t>Darklake Docks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196F7A-E775-4529-90E7-D65A6DC00DD4}"/>
              </a:ext>
            </a:extLst>
          </p:cNvPr>
          <p:cNvSpPr/>
          <p:nvPr/>
        </p:nvSpPr>
        <p:spPr>
          <a:xfrm>
            <a:off x="3454392" y="979473"/>
            <a:ext cx="1441420" cy="307907"/>
          </a:xfrm>
          <a:prstGeom prst="rect">
            <a:avLst/>
          </a:prstGeom>
          <a:noFill/>
          <a:scene3d>
            <a:camera prst="perspectiveHeroicExtremeRightFacing"/>
            <a:lightRig rig="threePt" dir="t"/>
          </a:scene3d>
        </p:spPr>
        <p:txBody>
          <a:bodyPr wrap="none" lIns="91440" tIns="45721" rIns="91440" bIns="45721">
            <a:spAutoFit/>
          </a:bodyPr>
          <a:lstStyle/>
          <a:p>
            <a:pPr algn="ctr"/>
            <a:r>
              <a:rPr lang="en-US" sz="1401" b="1" i="1" dirty="0">
                <a:ln w="0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bertus MT" panose="020E0602030304020304" pitchFamily="34" charset="0"/>
              </a:rPr>
              <a:t>The Shattered Spire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4EC3963-48FB-4873-9120-7ABABA62FCAD}"/>
              </a:ext>
            </a:extLst>
          </p:cNvPr>
          <p:cNvSpPr/>
          <p:nvPr/>
        </p:nvSpPr>
        <p:spPr>
          <a:xfrm>
            <a:off x="1187889" y="3476001"/>
            <a:ext cx="1359667" cy="307907"/>
          </a:xfrm>
          <a:prstGeom prst="rect">
            <a:avLst/>
          </a:prstGeom>
          <a:noFill/>
          <a:scene3d>
            <a:camera prst="perspectiveHeroicExtremeRightFacing"/>
            <a:lightRig rig="threePt" dir="t"/>
          </a:scene3d>
        </p:spPr>
        <p:txBody>
          <a:bodyPr wrap="none" lIns="91440" tIns="45721" rIns="91440" bIns="45721">
            <a:spAutoFit/>
          </a:bodyPr>
          <a:lstStyle/>
          <a:p>
            <a:pPr algn="ctr"/>
            <a:r>
              <a:rPr lang="en-US" sz="1401" b="1" i="1" dirty="0">
                <a:ln w="0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bertus MT" panose="020E0602030304020304" pitchFamily="34" charset="0"/>
              </a:rPr>
              <a:t>West Cleft District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48DAAD8-B78A-41EF-A017-75C0B2763F7D}"/>
              </a:ext>
            </a:extLst>
          </p:cNvPr>
          <p:cNvSpPr/>
          <p:nvPr/>
        </p:nvSpPr>
        <p:spPr>
          <a:xfrm>
            <a:off x="10173971" y="3937667"/>
            <a:ext cx="1324401" cy="307907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</p:spPr>
        <p:txBody>
          <a:bodyPr wrap="none" lIns="91440" tIns="45721" rIns="91440" bIns="45721">
            <a:spAutoFit/>
          </a:bodyPr>
          <a:lstStyle/>
          <a:p>
            <a:pPr algn="ctr"/>
            <a:r>
              <a:rPr lang="en-US" sz="1401" b="1" i="1" dirty="0">
                <a:ln w="0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bertus MT" panose="020E0602030304020304" pitchFamily="34" charset="0"/>
              </a:rPr>
              <a:t>East Cleft District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A26754A-79F3-428C-B656-E4104AC49AC7}"/>
              </a:ext>
            </a:extLst>
          </p:cNvPr>
          <p:cNvSpPr/>
          <p:nvPr/>
        </p:nvSpPr>
        <p:spPr>
          <a:xfrm>
            <a:off x="8840210" y="4354488"/>
            <a:ext cx="1037463" cy="523479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</p:spPr>
        <p:txBody>
          <a:bodyPr wrap="none" lIns="91440" tIns="45721" rIns="91440" bIns="45721">
            <a:spAutoFit/>
          </a:bodyPr>
          <a:lstStyle/>
          <a:p>
            <a:pPr algn="ctr"/>
            <a:r>
              <a:rPr lang="en-US" sz="1401" b="1" i="1" dirty="0">
                <a:ln w="0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bertus MT" panose="020E0602030304020304" pitchFamily="34" charset="0"/>
              </a:rPr>
              <a:t>Hold of</a:t>
            </a:r>
          </a:p>
          <a:p>
            <a:pPr algn="ctr"/>
            <a:r>
              <a:rPr lang="en-US" sz="1401" b="1" i="1" dirty="0">
                <a:ln w="0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bertus MT" panose="020E0602030304020304" pitchFamily="34" charset="0"/>
              </a:rPr>
              <a:t>The </a:t>
            </a:r>
            <a:r>
              <a:rPr lang="en-US" sz="1401" b="1" i="1" dirty="0" err="1">
                <a:ln w="0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bertus MT" panose="020E0602030304020304" pitchFamily="34" charset="0"/>
              </a:rPr>
              <a:t>Deepking</a:t>
            </a:r>
            <a:endParaRPr lang="en-US" sz="1401" b="1" i="1" dirty="0">
              <a:ln w="0">
                <a:solidFill>
                  <a:schemeClr val="bg1"/>
                </a:solidFill>
              </a:ln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lbertus MT" panose="020E06020303040203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3198CD2-71D8-4E80-80D7-DDB1947DA291}"/>
              </a:ext>
            </a:extLst>
          </p:cNvPr>
          <p:cNvSpPr/>
          <p:nvPr/>
        </p:nvSpPr>
        <p:spPr>
          <a:xfrm>
            <a:off x="4783109" y="3330904"/>
            <a:ext cx="2169184" cy="461667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</p:spPr>
        <p:txBody>
          <a:bodyPr wrap="none" lIns="91440" tIns="45721" rIns="91440" bIns="45721">
            <a:spAutoFit/>
          </a:bodyPr>
          <a:lstStyle/>
          <a:p>
            <a:pPr algn="ctr"/>
            <a:r>
              <a:rPr lang="en-US" sz="2400" b="1" i="1" dirty="0">
                <a:ln w="0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bertus MT" panose="020E0602030304020304" pitchFamily="34" charset="0"/>
              </a:rPr>
              <a:t>Laduguer’s Furrow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BF5DF7B-FB13-4699-87C2-45F8CBB8540D}"/>
              </a:ext>
            </a:extLst>
          </p:cNvPr>
          <p:cNvSpPr/>
          <p:nvPr/>
        </p:nvSpPr>
        <p:spPr>
          <a:xfrm>
            <a:off x="4726201" y="4462209"/>
            <a:ext cx="1087157" cy="338556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</p:spPr>
        <p:txBody>
          <a:bodyPr wrap="none" lIns="91440" tIns="45721" rIns="91440" bIns="45721">
            <a:spAutoFit/>
          </a:bodyPr>
          <a:lstStyle/>
          <a:p>
            <a:pPr algn="ctr"/>
            <a:r>
              <a:rPr lang="en-US" sz="1600" b="1" i="1" dirty="0">
                <a:ln w="0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bertus MT" panose="020E0602030304020304" pitchFamily="34" charset="0"/>
              </a:rPr>
              <a:t>Derro Slums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1128BFA-B091-47FE-BDF4-4F31FBEE313F}"/>
              </a:ext>
            </a:extLst>
          </p:cNvPr>
          <p:cNvSpPr/>
          <p:nvPr/>
        </p:nvSpPr>
        <p:spPr>
          <a:xfrm>
            <a:off x="5277541" y="2105444"/>
            <a:ext cx="1720343" cy="400112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</p:spPr>
        <p:txBody>
          <a:bodyPr wrap="none" lIns="91440" tIns="45721" rIns="91440" bIns="45721">
            <a:spAutoFit/>
          </a:bodyPr>
          <a:lstStyle/>
          <a:p>
            <a:pPr algn="ctr"/>
            <a:r>
              <a:rPr lang="en-US" sz="2000" b="1" i="1" dirty="0">
                <a:ln w="0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bertus MT" panose="020E0602030304020304" pitchFamily="34" charset="0"/>
              </a:rPr>
              <a:t>Darklake District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A1F58F-0FBA-4299-AF88-00ECA61E4D7D}"/>
              </a:ext>
            </a:extLst>
          </p:cNvPr>
          <p:cNvSpPr/>
          <p:nvPr/>
        </p:nvSpPr>
        <p:spPr>
          <a:xfrm>
            <a:off x="8718382" y="776357"/>
            <a:ext cx="1281120" cy="307907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</p:spPr>
        <p:txBody>
          <a:bodyPr wrap="none" lIns="91440" tIns="45721" rIns="91440" bIns="45721">
            <a:spAutoFit/>
          </a:bodyPr>
          <a:lstStyle/>
          <a:p>
            <a:pPr algn="ctr"/>
            <a:r>
              <a:rPr lang="en-US" sz="1401" b="1" i="1" dirty="0">
                <a:ln w="0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bertus MT" panose="020E0602030304020304" pitchFamily="34" charset="0"/>
              </a:rPr>
              <a:t>Darklake Brewery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A5308E9-808B-4E73-B538-D37017A06665}"/>
              </a:ext>
            </a:extLst>
          </p:cNvPr>
          <p:cNvSpPr/>
          <p:nvPr/>
        </p:nvSpPr>
        <p:spPr>
          <a:xfrm>
            <a:off x="9917225" y="2208485"/>
            <a:ext cx="1117614" cy="307907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</p:spPr>
        <p:txBody>
          <a:bodyPr wrap="none" lIns="91440" tIns="45721" rIns="91440" bIns="45721">
            <a:spAutoFit/>
          </a:bodyPr>
          <a:lstStyle/>
          <a:p>
            <a:pPr algn="ctr"/>
            <a:r>
              <a:rPr lang="en-US" sz="1401" b="1" i="1" dirty="0">
                <a:ln w="0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bertus MT" panose="020E0602030304020304" pitchFamily="34" charset="0"/>
              </a:rPr>
              <a:t>Overlake Hold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9D4BA86-3F0D-48A8-B07B-EB53BF5AA66B}"/>
              </a:ext>
            </a:extLst>
          </p:cNvPr>
          <p:cNvSpPr/>
          <p:nvPr/>
        </p:nvSpPr>
        <p:spPr>
          <a:xfrm>
            <a:off x="8718383" y="3042970"/>
            <a:ext cx="1180130" cy="307907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</p:spPr>
        <p:txBody>
          <a:bodyPr wrap="none" lIns="91440" tIns="45721" rIns="91440" bIns="45721">
            <a:spAutoFit/>
          </a:bodyPr>
          <a:lstStyle/>
          <a:p>
            <a:pPr algn="ctr"/>
            <a:r>
              <a:rPr lang="en-US" sz="1401" b="1" i="1" dirty="0" err="1">
                <a:ln w="0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bertus MT" panose="020E0602030304020304" pitchFamily="34" charset="0"/>
              </a:rPr>
              <a:t>Gholborn’s</a:t>
            </a:r>
            <a:r>
              <a:rPr lang="en-US" sz="1401" b="1" i="1" dirty="0">
                <a:ln w="0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bertus MT" panose="020E0602030304020304" pitchFamily="34" charset="0"/>
              </a:rPr>
              <a:t> Lair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4CD4355-D769-42F7-95C9-D3A20D314B5D}"/>
              </a:ext>
            </a:extLst>
          </p:cNvPr>
          <p:cNvSpPr/>
          <p:nvPr/>
        </p:nvSpPr>
        <p:spPr>
          <a:xfrm>
            <a:off x="9142279" y="5818050"/>
            <a:ext cx="2063385" cy="369462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</p:spPr>
        <p:txBody>
          <a:bodyPr wrap="none" lIns="91440" tIns="45721" rIns="91440" bIns="45721">
            <a:spAutoFit/>
          </a:bodyPr>
          <a:lstStyle/>
          <a:p>
            <a:pPr algn="ctr"/>
            <a:r>
              <a:rPr lang="en-US" sz="1801" b="1" i="1" dirty="0" err="1">
                <a:ln w="0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bertus MT" panose="020E0602030304020304" pitchFamily="34" charset="0"/>
              </a:rPr>
              <a:t>Themberchaud’s</a:t>
            </a:r>
            <a:r>
              <a:rPr lang="en-US" sz="1801" b="1" i="1" dirty="0">
                <a:ln w="0">
                  <a:solidFill>
                    <a:schemeClr val="bg1"/>
                  </a:solidFill>
                </a:ln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lbertus MT" panose="020E0602030304020304" pitchFamily="34" charset="0"/>
              </a:rPr>
              <a:t> Hoard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643A5C-6EA6-47F8-B9BA-609022F8A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96695">
            <a:off x="8611224" y="5569703"/>
            <a:ext cx="726875" cy="726875"/>
          </a:xfrm>
          <a:prstGeom prst="rect">
            <a:avLst/>
          </a:prstGeom>
        </p:spPr>
      </p:pic>
      <p:pic>
        <p:nvPicPr>
          <p:cNvPr id="3" name="Graphic 2" descr="Marker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BF9B4F96-89C8-438C-9D71-DECF5D0F11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69275" y="622469"/>
            <a:ext cx="307778" cy="307778"/>
          </a:xfrm>
          <a:prstGeom prst="rect">
            <a:avLst/>
          </a:prstGeom>
        </p:spPr>
      </p:pic>
      <p:pic>
        <p:nvPicPr>
          <p:cNvPr id="23" name="Graphic 22" descr="Marker with solid fill">
            <a:hlinkClick r:id="" action="ppaction://noaction"/>
            <a:extLst>
              <a:ext uri="{FF2B5EF4-FFF2-40B4-BE49-F238E27FC236}">
                <a16:creationId xmlns:a16="http://schemas.microsoft.com/office/drawing/2014/main" id="{B5A94624-7666-452D-AC1C-827A619A6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3901" y="2069959"/>
            <a:ext cx="307778" cy="307778"/>
          </a:xfrm>
          <a:prstGeom prst="rect">
            <a:avLst/>
          </a:prstGeom>
        </p:spPr>
      </p:pic>
      <p:pic>
        <p:nvPicPr>
          <p:cNvPr id="24" name="Graphic 23" descr="Marker with solid fill">
            <a:hlinkClick r:id="" action="ppaction://noaction"/>
            <a:extLst>
              <a:ext uri="{FF2B5EF4-FFF2-40B4-BE49-F238E27FC236}">
                <a16:creationId xmlns:a16="http://schemas.microsoft.com/office/drawing/2014/main" id="{81DD84F8-8974-4AAB-9B89-C2543AB08E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1478" y="1243291"/>
            <a:ext cx="307778" cy="307778"/>
          </a:xfrm>
          <a:prstGeom prst="rect">
            <a:avLst/>
          </a:prstGeom>
        </p:spPr>
      </p:pic>
      <p:pic>
        <p:nvPicPr>
          <p:cNvPr id="25" name="Graphic 24" descr="Marker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64DCFF66-065D-4BA3-ACBF-25E859425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42113" y="1356514"/>
            <a:ext cx="307778" cy="307778"/>
          </a:xfrm>
          <a:prstGeom prst="rect">
            <a:avLst/>
          </a:prstGeom>
        </p:spPr>
      </p:pic>
      <p:pic>
        <p:nvPicPr>
          <p:cNvPr id="26" name="Graphic 25" descr="Marker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6E4D8515-2C37-4769-88F7-A66BB7D69B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3981" y="1084135"/>
            <a:ext cx="307778" cy="307778"/>
          </a:xfrm>
          <a:prstGeom prst="rect">
            <a:avLst/>
          </a:prstGeom>
        </p:spPr>
      </p:pic>
      <p:pic>
        <p:nvPicPr>
          <p:cNvPr id="27" name="Graphic 26" descr="Marker with solid fill">
            <a:hlinkClick r:id="" action="ppaction://noaction"/>
            <a:extLst>
              <a:ext uri="{FF2B5EF4-FFF2-40B4-BE49-F238E27FC236}">
                <a16:creationId xmlns:a16="http://schemas.microsoft.com/office/drawing/2014/main" id="{3B116A03-EE2E-4D2D-91AD-7FA8DBEB84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12049" y="2998574"/>
            <a:ext cx="307778" cy="307778"/>
          </a:xfrm>
          <a:prstGeom prst="rect">
            <a:avLst/>
          </a:prstGeom>
        </p:spPr>
      </p:pic>
      <p:pic>
        <p:nvPicPr>
          <p:cNvPr id="28" name="Graphic 27" descr="Marker with solid fill">
            <a:hlinkClick r:id="" action="ppaction://noaction"/>
            <a:extLst>
              <a:ext uri="{FF2B5EF4-FFF2-40B4-BE49-F238E27FC236}">
                <a16:creationId xmlns:a16="http://schemas.microsoft.com/office/drawing/2014/main" id="{43FEDF89-2809-4E66-83EA-0BA4D69122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82283" y="4240291"/>
            <a:ext cx="307778" cy="307778"/>
          </a:xfrm>
          <a:prstGeom prst="rect">
            <a:avLst/>
          </a:prstGeom>
        </p:spPr>
      </p:pic>
      <p:pic>
        <p:nvPicPr>
          <p:cNvPr id="42" name="Graphic 41" descr="Marker with solid fill">
            <a:hlinkClick r:id="rId9" action="ppaction://hlinksldjump"/>
            <a:extLst>
              <a:ext uri="{FF2B5EF4-FFF2-40B4-BE49-F238E27FC236}">
                <a16:creationId xmlns:a16="http://schemas.microsoft.com/office/drawing/2014/main" id="{AFD97B91-E959-4F66-BDC3-8F1B50F913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83823" y="2396492"/>
            <a:ext cx="307778" cy="307778"/>
          </a:xfrm>
          <a:prstGeom prst="rect">
            <a:avLst/>
          </a:prstGeom>
        </p:spPr>
      </p:pic>
      <p:pic>
        <p:nvPicPr>
          <p:cNvPr id="47" name="Graphic 46" descr="Marker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BE38E039-741F-4C27-BFF8-5DEBE2C351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36491" y="2470069"/>
            <a:ext cx="307778" cy="307778"/>
          </a:xfrm>
          <a:prstGeom prst="rect">
            <a:avLst/>
          </a:prstGeom>
        </p:spPr>
      </p:pic>
      <p:pic>
        <p:nvPicPr>
          <p:cNvPr id="48" name="Graphic 47" descr="Marker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4636C3E0-819B-4B58-8AE2-6043F73F01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0324" y="2139269"/>
            <a:ext cx="307778" cy="307778"/>
          </a:xfrm>
          <a:prstGeom prst="rect">
            <a:avLst/>
          </a:prstGeom>
        </p:spPr>
      </p:pic>
      <p:pic>
        <p:nvPicPr>
          <p:cNvPr id="49" name="Graphic 48" descr="Marker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7FBDDB49-14CA-420B-93D6-D11395430A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5937" y="4303132"/>
            <a:ext cx="307778" cy="307778"/>
          </a:xfrm>
          <a:prstGeom prst="rect">
            <a:avLst/>
          </a:prstGeom>
        </p:spPr>
      </p:pic>
      <p:pic>
        <p:nvPicPr>
          <p:cNvPr id="50" name="Graphic 49" descr="Marker with solid fill">
            <a:hlinkClick r:id="" action="ppaction://noaction"/>
            <a:extLst>
              <a:ext uri="{FF2B5EF4-FFF2-40B4-BE49-F238E27FC236}">
                <a16:creationId xmlns:a16="http://schemas.microsoft.com/office/drawing/2014/main" id="{10BEF116-7CA8-480E-AABB-C8CCFFBAEF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5297" y="4233723"/>
            <a:ext cx="307778" cy="307778"/>
          </a:xfrm>
          <a:prstGeom prst="rect">
            <a:avLst/>
          </a:prstGeom>
        </p:spPr>
      </p:pic>
      <p:pic>
        <p:nvPicPr>
          <p:cNvPr id="51" name="Graphic 50" descr="Marker with solid fill">
            <a:hlinkClick r:id="rId13" action="ppaction://hlinksldjump"/>
            <a:extLst>
              <a:ext uri="{FF2B5EF4-FFF2-40B4-BE49-F238E27FC236}">
                <a16:creationId xmlns:a16="http://schemas.microsoft.com/office/drawing/2014/main" id="{7B170930-9AF6-46F6-8AD1-AEFC57F02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32166" y="4540930"/>
            <a:ext cx="307778" cy="307778"/>
          </a:xfrm>
          <a:prstGeom prst="rect">
            <a:avLst/>
          </a:prstGeom>
        </p:spPr>
      </p:pic>
      <p:pic>
        <p:nvPicPr>
          <p:cNvPr id="52" name="Graphic 51" descr="Marker with solid fill">
            <a:hlinkClick r:id="" action="ppaction://noaction"/>
            <a:extLst>
              <a:ext uri="{FF2B5EF4-FFF2-40B4-BE49-F238E27FC236}">
                <a16:creationId xmlns:a16="http://schemas.microsoft.com/office/drawing/2014/main" id="{3F5C0FEF-F13A-4502-9D78-FE3DB7A6EF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79515" y="5779250"/>
            <a:ext cx="307778" cy="307778"/>
          </a:xfrm>
          <a:prstGeom prst="rect">
            <a:avLst/>
          </a:prstGeom>
        </p:spPr>
      </p:pic>
      <p:pic>
        <p:nvPicPr>
          <p:cNvPr id="53" name="Graphic 52" descr="Marker with solid fill">
            <a:extLst>
              <a:ext uri="{FF2B5EF4-FFF2-40B4-BE49-F238E27FC236}">
                <a16:creationId xmlns:a16="http://schemas.microsoft.com/office/drawing/2014/main" id="{4899F7F4-213B-4E26-BACA-F6EB4190B4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5578" y="3145422"/>
            <a:ext cx="307778" cy="307778"/>
          </a:xfrm>
          <a:prstGeom prst="rect">
            <a:avLst/>
          </a:prstGeom>
        </p:spPr>
      </p:pic>
      <p:pic>
        <p:nvPicPr>
          <p:cNvPr id="5" name="Graphic 4" descr="Magnifying glass with solid fill">
            <a:hlinkClick r:id="" action="ppaction://noaction"/>
            <a:extLst>
              <a:ext uri="{FF2B5EF4-FFF2-40B4-BE49-F238E27FC236}">
                <a16:creationId xmlns:a16="http://schemas.microsoft.com/office/drawing/2014/main" id="{A23AFD28-C457-4790-B99D-71F71BD92A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72895" y="4303132"/>
            <a:ext cx="307778" cy="30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4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3.7037E-6 L -0.14597 0.0449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40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597 0.0449 L -0.20482 -0.14445 " pathEditMode="relative" rAng="0" ptsTypes="AA">
                                      <p:cBhvr>
                                        <p:cTn id="9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3" y="-9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482 -0.14445 L -0.24714 -0.31505 " pathEditMode="relative" rAng="0" ptsTypes="AA">
                                      <p:cBhvr>
                                        <p:cTn id="12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" y="-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714 -0.31505 L -0.07266 -0.35996 " pathEditMode="relative" rAng="0" ptsTypes="AA">
                                      <p:cBhvr>
                                        <p:cTn id="15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24" y="-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266 -0.35996 L 0.06198 -0.63172 " pathEditMode="relative" rAng="0" ptsTypes="AA">
                                      <p:cBhvr>
                                        <p:cTn id="18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32" y="-1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98 -0.63172 L -0.12748 -0.58681 " pathEditMode="relative" rAng="0" ptsTypes="AA">
                                      <p:cBhvr>
                                        <p:cTn id="21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79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748 -0.58681 L -0.38555 -0.60348 " pathEditMode="relative" rAng="0" ptsTypes="AA">
                                      <p:cBhvr>
                                        <p:cTn id="24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04" y="-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555 -0.60348 L -0.52669 -0.51713 " pathEditMode="relative" rAng="0" ptsTypes="AA">
                                      <p:cBhvr>
                                        <p:cTn id="27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57" y="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2669 -0.51713 L -0.42995 -0.30255 " pathEditMode="relative" rAng="0" ptsTypes="AA">
                                      <p:cBhvr>
                                        <p:cTn id="30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1" y="1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0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995 -0.30255 L -0.2862 -0.15463 " pathEditMode="relative" rAng="0" ptsTypes="AA">
                                      <p:cBhvr>
                                        <p:cTn id="33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482 -0.14445 L -0.14596 0.0449 " pathEditMode="relative" rAng="0" ptsTypes="AA">
                                      <p:cBhvr>
                                        <p:cTn id="36" dur="2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9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597 0.0449 L 8.33333E-7 3.7037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44" y="-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Gracklstugh | Forgotten Realms Wiki | Fandom">
            <a:extLst>
              <a:ext uri="{FF2B5EF4-FFF2-40B4-BE49-F238E27FC236}">
                <a16:creationId xmlns:a16="http://schemas.microsoft.com/office/drawing/2014/main" id="{18597E87-6800-4437-BBFA-9160C4A99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Treasure Map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23D1F5D9-34F9-49F5-872D-A3A822058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8112" y="5365323"/>
            <a:ext cx="615290" cy="615290"/>
          </a:xfrm>
          <a:prstGeom prst="rect">
            <a:avLst/>
          </a:prstGeom>
        </p:spPr>
      </p:pic>
      <p:pic>
        <p:nvPicPr>
          <p:cNvPr id="6" name="Graphic 5" descr="Earth Globe - Asia with solid fill">
            <a:hlinkClick r:id="rId6" action="ppaction://hlinksldjump"/>
            <a:extLst>
              <a:ext uri="{FF2B5EF4-FFF2-40B4-BE49-F238E27FC236}">
                <a16:creationId xmlns:a16="http://schemas.microsoft.com/office/drawing/2014/main" id="{B95A063A-D575-4F98-80BF-A27BEDDD5D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0346" y="5402854"/>
            <a:ext cx="540229" cy="5402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927D72-84B4-4CD7-9C45-F44CE88F2E39}"/>
              </a:ext>
            </a:extLst>
          </p:cNvPr>
          <p:cNvSpPr txBox="1"/>
          <p:nvPr/>
        </p:nvSpPr>
        <p:spPr>
          <a:xfrm>
            <a:off x="1074362" y="5356557"/>
            <a:ext cx="4079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50800" dist="50800" dir="5400000" sx="1000" sy="1000" algn="ctr" rotWithShape="0">
                    <a:schemeClr val="bg1"/>
                  </a:outerShdw>
                </a:effectLst>
                <a:latin typeface="Papyrus" panose="03070502060502030205" pitchFamily="66" charset="0"/>
              </a:rPr>
              <a:t>Darklake District</a:t>
            </a:r>
          </a:p>
        </p:txBody>
      </p:sp>
    </p:spTree>
    <p:extLst>
      <p:ext uri="{BB962C8B-B14F-4D97-AF65-F5344CB8AC3E}">
        <p14:creationId xmlns:p14="http://schemas.microsoft.com/office/powerpoint/2010/main" val="3156405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5884A3E6-176B-045C-7C04-91EFC2E791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UA" dirty="0"/>
          </a:p>
        </p:txBody>
      </p:sp>
      <p:pic>
        <p:nvPicPr>
          <p:cNvPr id="4" name="Picture 2" descr="Codex entry: Orzammar History: Chapter Two | Dragon Age Wiki | Fandom">
            <a:extLst>
              <a:ext uri="{FF2B5EF4-FFF2-40B4-BE49-F238E27FC236}">
                <a16:creationId xmlns:a16="http://schemas.microsoft.com/office/drawing/2014/main" id="{08A611EC-2D04-548A-B115-DDE08A60A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arallelogram 3">
            <a:extLst>
              <a:ext uri="{FF2B5EF4-FFF2-40B4-BE49-F238E27FC236}">
                <a16:creationId xmlns:a16="http://schemas.microsoft.com/office/drawing/2014/main" id="{6C793AFC-AEA2-87B1-CDD4-7A177722D2E0}"/>
              </a:ext>
            </a:extLst>
          </p:cNvPr>
          <p:cNvSpPr/>
          <p:nvPr/>
        </p:nvSpPr>
        <p:spPr>
          <a:xfrm>
            <a:off x="6737231" y="5715690"/>
            <a:ext cx="5262114" cy="733244"/>
          </a:xfrm>
          <a:prstGeom prst="parallelogram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glow rad="241300">
                    <a:srgbClr val="FF0000">
                      <a:alpha val="40000"/>
                    </a:srgbClr>
                  </a:glow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empus Sans ITC" panose="04020404030D07020202" pitchFamily="82" charset="0"/>
                <a:ea typeface="Cascadia Code" panose="020B0609020000020004" pitchFamily="49" charset="0"/>
                <a:cs typeface="Cascadia Code" panose="020B0609020000020004" pitchFamily="49" charset="0"/>
              </a:rPr>
              <a:t>GRACKLSTUGH</a:t>
            </a:r>
            <a:endParaRPr lang="en-US" sz="3600" b="1" dirty="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767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 descr="Зображення, що містить Вигаданий герой, мультфільм, іграшка&#10;&#10;Автоматично згенерований опис">
            <a:extLst>
              <a:ext uri="{FF2B5EF4-FFF2-40B4-BE49-F238E27FC236}">
                <a16:creationId xmlns:a16="http://schemas.microsoft.com/office/drawing/2014/main" id="{B56A2951-98C9-7DD9-5B77-746D15E802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4295"/>
          <a:stretch/>
        </p:blipFill>
        <p:spPr>
          <a:xfrm>
            <a:off x="5217401" y="450233"/>
            <a:ext cx="6418218" cy="550062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C6EC5F0-EB37-75A1-C4C9-D0223179CF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9" t="4927" r="-2309" b="-281"/>
          <a:stretch/>
        </p:blipFill>
        <p:spPr>
          <a:xfrm>
            <a:off x="227692" y="450233"/>
            <a:ext cx="5680442" cy="561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99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11707-4D78-BDE9-C380-E60A784BF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ru-UA" b="1" cap="small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 (Headings CS)"/>
              </a:rPr>
              <a:t>Сильные стороны</a:t>
            </a:r>
            <a:endParaRPr lang="ru-UA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34" name="Місце для вмісту 22">
            <a:extLst>
              <a:ext uri="{FF2B5EF4-FFF2-40B4-BE49-F238E27FC236}">
                <a16:creationId xmlns:a16="http://schemas.microsoft.com/office/drawing/2014/main" id="{71D8668E-0DE9-0F6D-151A-8B11C3CB25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7532802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342398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ь">
  <a:themeElements>
    <a:clrScheme name="Сланець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ь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ь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TM04033929[[fn=Сланець]]</Template>
  <TotalTime>362</TotalTime>
  <Words>461</Words>
  <Application>Microsoft Office PowerPoint</Application>
  <PresentationFormat>Широкий екран</PresentationFormat>
  <Paragraphs>61</Paragraphs>
  <Slides>67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67</vt:i4>
      </vt:variant>
    </vt:vector>
  </HeadingPairs>
  <TitlesOfParts>
    <vt:vector size="79" baseType="lpstr">
      <vt:lpstr>Albertus MT</vt:lpstr>
      <vt:lpstr>Arial</vt:lpstr>
      <vt:lpstr>Calibri</vt:lpstr>
      <vt:lpstr>Calisto MT</vt:lpstr>
      <vt:lpstr>Cascadia Code</vt:lpstr>
      <vt:lpstr>Convergence</vt:lpstr>
      <vt:lpstr>inherit</vt:lpstr>
      <vt:lpstr>Papyrus</vt:lpstr>
      <vt:lpstr>Tempus Sans ITC</vt:lpstr>
      <vt:lpstr>Times New Roman</vt:lpstr>
      <vt:lpstr>Wingdings 2</vt:lpstr>
      <vt:lpstr>Сланець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Сильные стороны</vt:lpstr>
      <vt:lpstr>Слабые Стороны </vt:lpstr>
      <vt:lpstr>УНИКАЛЬНЫЕ ОСОБЕННОСТИ 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Палихов Антон</dc:creator>
  <cp:lastModifiedBy>Палихов Антон</cp:lastModifiedBy>
  <cp:revision>5</cp:revision>
  <dcterms:created xsi:type="dcterms:W3CDTF">2024-03-23T13:49:16Z</dcterms:created>
  <dcterms:modified xsi:type="dcterms:W3CDTF">2024-03-23T19:55:01Z</dcterms:modified>
</cp:coreProperties>
</file>